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86" r:id="rId4"/>
    <p:sldMasterId id="2147483648" r:id="rId5"/>
  </p:sldMasterIdLst>
  <p:notesMasterIdLst>
    <p:notesMasterId r:id="rId25"/>
  </p:notesMasterIdLst>
  <p:handoutMasterIdLst>
    <p:handoutMasterId r:id="rId26"/>
  </p:handoutMasterIdLst>
  <p:sldIdLst>
    <p:sldId id="256" r:id="rId6"/>
    <p:sldId id="266" r:id="rId7"/>
    <p:sldId id="302" r:id="rId8"/>
    <p:sldId id="303" r:id="rId9"/>
    <p:sldId id="270" r:id="rId10"/>
    <p:sldId id="263" r:id="rId11"/>
    <p:sldId id="273" r:id="rId12"/>
    <p:sldId id="284" r:id="rId13"/>
    <p:sldId id="285" r:id="rId14"/>
    <p:sldId id="286" r:id="rId15"/>
    <p:sldId id="287" r:id="rId16"/>
    <p:sldId id="289" r:id="rId17"/>
    <p:sldId id="290" r:id="rId18"/>
    <p:sldId id="293" r:id="rId19"/>
    <p:sldId id="294" r:id="rId20"/>
    <p:sldId id="295" r:id="rId21"/>
    <p:sldId id="300" r:id="rId22"/>
    <p:sldId id="276" r:id="rId23"/>
    <p:sldId id="283" r:id="rId24"/>
  </p:sldIdLst>
  <p:sldSz cx="12192000" cy="6858000"/>
  <p:notesSz cx="6858000" cy="9144000"/>
  <p:defaultTextStyle>
    <a:defPPr rtl="0"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A41C5"/>
    <a:srgbClr val="E1DFF5"/>
    <a:srgbClr val="FFFFFF"/>
    <a:srgbClr val="1D52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61AAAC4-ABA3-4C96-A5A9-1DA8B8684FB9}" v="17" dt="2023-03-27T10:13:19.412"/>
  </p1510:revLst>
</p1510:revInfo>
</file>

<file path=ppt/tableStyles.xml><?xml version="1.0" encoding="utf-8"?>
<a:tblStyleLst xmlns:a="http://schemas.openxmlformats.org/drawingml/2006/main" def="{5C22544A-7EE6-4342-B048-85BDC9FD1C3A}"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4" d="100"/>
          <a:sy n="54" d="100"/>
        </p:scale>
        <p:origin x="112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eline Joerns" userId="e7e8b484e703fff0" providerId="LiveId" clId="{2FF8AE23-2AF4-468D-BE4E-8F6D3EA849B8}"/>
    <pc:docChg chg="undo custSel addSld delSld modSld sldOrd">
      <pc:chgData name="Celine Joerns" userId="e7e8b484e703fff0" providerId="LiveId" clId="{2FF8AE23-2AF4-468D-BE4E-8F6D3EA849B8}" dt="2023-01-31T20:22:11.869" v="5437" actId="207"/>
      <pc:docMkLst>
        <pc:docMk/>
      </pc:docMkLst>
      <pc:sldChg chg="addSp delSp modSp mod">
        <pc:chgData name="Celine Joerns" userId="e7e8b484e703fff0" providerId="LiveId" clId="{2FF8AE23-2AF4-468D-BE4E-8F6D3EA849B8}" dt="2023-01-16T13:44:51.379" v="5235" actId="478"/>
        <pc:sldMkLst>
          <pc:docMk/>
          <pc:sldMk cId="2826028905" sldId="263"/>
        </pc:sldMkLst>
        <pc:spChg chg="del">
          <ac:chgData name="Celine Joerns" userId="e7e8b484e703fff0" providerId="LiveId" clId="{2FF8AE23-2AF4-468D-BE4E-8F6D3EA849B8}" dt="2023-01-16T13:44:51.379" v="5235" actId="478"/>
          <ac:spMkLst>
            <pc:docMk/>
            <pc:sldMk cId="2826028905" sldId="263"/>
            <ac:spMk id="2" creationId="{B8D2C1D6-521E-4B36-BBF3-F3613BE0A718}"/>
          </ac:spMkLst>
        </pc:spChg>
        <pc:spChg chg="add del mod">
          <ac:chgData name="Celine Joerns" userId="e7e8b484e703fff0" providerId="LiveId" clId="{2FF8AE23-2AF4-468D-BE4E-8F6D3EA849B8}" dt="2023-01-11T20:46:17.120" v="5014" actId="478"/>
          <ac:spMkLst>
            <pc:docMk/>
            <pc:sldMk cId="2826028905" sldId="263"/>
            <ac:spMk id="6" creationId="{92A838F0-238C-0722-9240-E30E5E1FF85C}"/>
          </ac:spMkLst>
        </pc:spChg>
        <pc:spChg chg="mod">
          <ac:chgData name="Celine Joerns" userId="e7e8b484e703fff0" providerId="LiveId" clId="{2FF8AE23-2AF4-468D-BE4E-8F6D3EA849B8}" dt="2023-01-11T20:47:16.279" v="5048" actId="20577"/>
          <ac:spMkLst>
            <pc:docMk/>
            <pc:sldMk cId="2826028905" sldId="263"/>
            <ac:spMk id="10" creationId="{21C5EA2A-10BF-4B5E-ACC8-8A766A0949A6}"/>
          </ac:spMkLst>
        </pc:spChg>
        <pc:picChg chg="mod">
          <ac:chgData name="Celine Joerns" userId="e7e8b484e703fff0" providerId="LiveId" clId="{2FF8AE23-2AF4-468D-BE4E-8F6D3EA849B8}" dt="2023-01-11T20:43:45.746" v="5002" actId="14100"/>
          <ac:picMkLst>
            <pc:docMk/>
            <pc:sldMk cId="2826028905" sldId="263"/>
            <ac:picMk id="18" creationId="{17AE28DB-6A67-4368-B973-0AF9753460B7}"/>
          </ac:picMkLst>
        </pc:picChg>
        <pc:picChg chg="add del mod ord">
          <ac:chgData name="Celine Joerns" userId="e7e8b484e703fff0" providerId="LiveId" clId="{2FF8AE23-2AF4-468D-BE4E-8F6D3EA849B8}" dt="2023-01-11T20:46:17.120" v="5014" actId="478"/>
          <ac:picMkLst>
            <pc:docMk/>
            <pc:sldMk cId="2826028905" sldId="263"/>
            <ac:picMk id="22" creationId="{8A37E149-B64A-42E8-BB3A-1FD622CE5C95}"/>
          </ac:picMkLst>
        </pc:picChg>
        <pc:picChg chg="mod ord modCrop">
          <ac:chgData name="Celine Joerns" userId="e7e8b484e703fff0" providerId="LiveId" clId="{2FF8AE23-2AF4-468D-BE4E-8F6D3EA849B8}" dt="2023-01-11T20:46:26.831" v="5017" actId="1076"/>
          <ac:picMkLst>
            <pc:docMk/>
            <pc:sldMk cId="2826028905" sldId="263"/>
            <ac:picMk id="26" creationId="{5A11C124-E818-45E0-9F70-7F0C271DDC71}"/>
          </ac:picMkLst>
        </pc:picChg>
      </pc:sldChg>
      <pc:sldChg chg="modSp mod ord">
        <pc:chgData name="Celine Joerns" userId="e7e8b484e703fff0" providerId="LiveId" clId="{2FF8AE23-2AF4-468D-BE4E-8F6D3EA849B8}" dt="2023-01-20T20:38:58.493" v="5259" actId="207"/>
        <pc:sldMkLst>
          <pc:docMk/>
          <pc:sldMk cId="2106347884" sldId="266"/>
        </pc:sldMkLst>
        <pc:spChg chg="mod">
          <ac:chgData name="Celine Joerns" userId="e7e8b484e703fff0" providerId="LiveId" clId="{2FF8AE23-2AF4-468D-BE4E-8F6D3EA849B8}" dt="2023-01-20T20:38:58.493" v="5259" actId="207"/>
          <ac:spMkLst>
            <pc:docMk/>
            <pc:sldMk cId="2106347884" sldId="266"/>
            <ac:spMk id="18" creationId="{87F2C169-25EA-4609-BC8A-BCA7C433EEE4}"/>
          </ac:spMkLst>
        </pc:spChg>
      </pc:sldChg>
      <pc:sldChg chg="addSp delSp modSp mod setBg modClrScheme modAnim chgLayout">
        <pc:chgData name="Celine Joerns" userId="e7e8b484e703fff0" providerId="LiveId" clId="{2FF8AE23-2AF4-468D-BE4E-8F6D3EA849B8}" dt="2023-01-31T20:22:11.869" v="5437" actId="207"/>
        <pc:sldMkLst>
          <pc:docMk/>
          <pc:sldMk cId="2805428833" sldId="273"/>
        </pc:sldMkLst>
        <pc:spChg chg="add del mod">
          <ac:chgData name="Celine Joerns" userId="e7e8b484e703fff0" providerId="LiveId" clId="{2FF8AE23-2AF4-468D-BE4E-8F6D3EA849B8}" dt="2023-01-04T11:26:42.558" v="3" actId="478"/>
          <ac:spMkLst>
            <pc:docMk/>
            <pc:sldMk cId="2805428833" sldId="273"/>
            <ac:spMk id="3" creationId="{06A0D54C-66F1-CB9C-247D-2789EBA25FBA}"/>
          </ac:spMkLst>
        </pc:spChg>
        <pc:spChg chg="add del">
          <ac:chgData name="Celine Joerns" userId="e7e8b484e703fff0" providerId="LiveId" clId="{2FF8AE23-2AF4-468D-BE4E-8F6D3EA849B8}" dt="2023-01-05T13:47:47.246" v="4941" actId="22"/>
          <ac:spMkLst>
            <pc:docMk/>
            <pc:sldMk cId="2805428833" sldId="273"/>
            <ac:spMk id="5" creationId="{87390505-05B3-947F-7876-B28459EFB6AA}"/>
          </ac:spMkLst>
        </pc:spChg>
        <pc:spChg chg="add del mod ord">
          <ac:chgData name="Celine Joerns" userId="e7e8b484e703fff0" providerId="LiveId" clId="{2FF8AE23-2AF4-468D-BE4E-8F6D3EA849B8}" dt="2023-01-04T11:27:09.302" v="8" actId="700"/>
          <ac:spMkLst>
            <pc:docMk/>
            <pc:sldMk cId="2805428833" sldId="273"/>
            <ac:spMk id="5" creationId="{A0FE8F4A-5DE9-05B8-2A24-02FA14150C80}"/>
          </ac:spMkLst>
        </pc:spChg>
        <pc:spChg chg="mod ord">
          <ac:chgData name="Celine Joerns" userId="e7e8b484e703fff0" providerId="LiveId" clId="{2FF8AE23-2AF4-468D-BE4E-8F6D3EA849B8}" dt="2023-01-04T11:27:09.302" v="8" actId="700"/>
          <ac:spMkLst>
            <pc:docMk/>
            <pc:sldMk cId="2805428833" sldId="273"/>
            <ac:spMk id="6" creationId="{6EF65B39-4112-473E-B203-73AC0F564D47}"/>
          </ac:spMkLst>
        </pc:spChg>
        <pc:spChg chg="mod ord">
          <ac:chgData name="Celine Joerns" userId="e7e8b484e703fff0" providerId="LiveId" clId="{2FF8AE23-2AF4-468D-BE4E-8F6D3EA849B8}" dt="2023-01-22T21:57:59.957" v="5435" actId="207"/>
          <ac:spMkLst>
            <pc:docMk/>
            <pc:sldMk cId="2805428833" sldId="273"/>
            <ac:spMk id="7" creationId="{C4A3939E-B573-4FB2-AD69-18C1A75F947B}"/>
          </ac:spMkLst>
        </pc:spChg>
        <pc:spChg chg="mod ord">
          <ac:chgData name="Celine Joerns" userId="e7e8b484e703fff0" providerId="LiveId" clId="{2FF8AE23-2AF4-468D-BE4E-8F6D3EA849B8}" dt="2023-01-22T21:57:59.957" v="5435" actId="207"/>
          <ac:spMkLst>
            <pc:docMk/>
            <pc:sldMk cId="2805428833" sldId="273"/>
            <ac:spMk id="8" creationId="{99800B7A-B486-4409-9EDD-0A7B9628EDE8}"/>
          </ac:spMkLst>
        </pc:spChg>
        <pc:spChg chg="add del mod">
          <ac:chgData name="Celine Joerns" userId="e7e8b484e703fff0" providerId="LiveId" clId="{2FF8AE23-2AF4-468D-BE4E-8F6D3EA849B8}" dt="2023-01-04T11:26:48.033" v="6" actId="478"/>
          <ac:spMkLst>
            <pc:docMk/>
            <pc:sldMk cId="2805428833" sldId="273"/>
            <ac:spMk id="10" creationId="{8332C12C-83EC-2B2D-390E-3172E88B40C6}"/>
          </ac:spMkLst>
        </pc:spChg>
        <pc:spChg chg="add del mod">
          <ac:chgData name="Celine Joerns" userId="e7e8b484e703fff0" providerId="LiveId" clId="{2FF8AE23-2AF4-468D-BE4E-8F6D3EA849B8}" dt="2023-01-04T11:26:50.829" v="7" actId="478"/>
          <ac:spMkLst>
            <pc:docMk/>
            <pc:sldMk cId="2805428833" sldId="273"/>
            <ac:spMk id="12" creationId="{239947B2-0373-49DB-FC60-BF158B9E7D97}"/>
          </ac:spMkLst>
        </pc:spChg>
        <pc:spChg chg="del">
          <ac:chgData name="Celine Joerns" userId="e7e8b484e703fff0" providerId="LiveId" clId="{2FF8AE23-2AF4-468D-BE4E-8F6D3EA849B8}" dt="2023-01-04T11:26:44.901" v="4" actId="478"/>
          <ac:spMkLst>
            <pc:docMk/>
            <pc:sldMk cId="2805428833" sldId="273"/>
            <ac:spMk id="13" creationId="{ABAEE544-8FB3-4E56-91A9-A6964539DCB7}"/>
          </ac:spMkLst>
        </pc:spChg>
        <pc:spChg chg="del">
          <ac:chgData name="Celine Joerns" userId="e7e8b484e703fff0" providerId="LiveId" clId="{2FF8AE23-2AF4-468D-BE4E-8F6D3EA849B8}" dt="2023-01-04T11:26:39.547" v="0" actId="478"/>
          <ac:spMkLst>
            <pc:docMk/>
            <pc:sldMk cId="2805428833" sldId="273"/>
            <ac:spMk id="14" creationId="{61A6601B-A3E2-47A2-B731-4FE03C43E2B0}"/>
          </ac:spMkLst>
        </pc:spChg>
        <pc:spChg chg="del mod ord">
          <ac:chgData name="Celine Joerns" userId="e7e8b484e703fff0" providerId="LiveId" clId="{2FF8AE23-2AF4-468D-BE4E-8F6D3EA849B8}" dt="2023-01-04T11:38:00.441" v="54" actId="478"/>
          <ac:spMkLst>
            <pc:docMk/>
            <pc:sldMk cId="2805428833" sldId="273"/>
            <ac:spMk id="15" creationId="{A13BE1C0-386B-47CB-BDCE-A24D9918AEEF}"/>
          </ac:spMkLst>
        </pc:spChg>
        <pc:spChg chg="del">
          <ac:chgData name="Celine Joerns" userId="e7e8b484e703fff0" providerId="LiveId" clId="{2FF8AE23-2AF4-468D-BE4E-8F6D3EA849B8}" dt="2023-01-04T11:26:46.027" v="5" actId="478"/>
          <ac:spMkLst>
            <pc:docMk/>
            <pc:sldMk cId="2805428833" sldId="273"/>
            <ac:spMk id="16" creationId="{1ADD5DF7-575E-4C10-815E-CDBBFAB583BF}"/>
          </ac:spMkLst>
        </pc:spChg>
        <pc:spChg chg="add mod ord">
          <ac:chgData name="Celine Joerns" userId="e7e8b484e703fff0" providerId="LiveId" clId="{2FF8AE23-2AF4-468D-BE4E-8F6D3EA849B8}" dt="2023-01-31T20:22:11.869" v="5437" actId="207"/>
          <ac:spMkLst>
            <pc:docMk/>
            <pc:sldMk cId="2805428833" sldId="273"/>
            <ac:spMk id="17" creationId="{03150400-F245-CBE0-A1EB-DB1EE5105A2E}"/>
          </ac:spMkLst>
        </pc:spChg>
        <pc:spChg chg="add del mod ord">
          <ac:chgData name="Celine Joerns" userId="e7e8b484e703fff0" providerId="LiveId" clId="{2FF8AE23-2AF4-468D-BE4E-8F6D3EA849B8}" dt="2023-01-04T11:27:30.280" v="43" actId="478"/>
          <ac:spMkLst>
            <pc:docMk/>
            <pc:sldMk cId="2805428833" sldId="273"/>
            <ac:spMk id="18" creationId="{F5E9A1DD-5C93-A570-E373-5B59F43F32C8}"/>
          </ac:spMkLst>
        </pc:spChg>
        <pc:spChg chg="add del mod ord">
          <ac:chgData name="Celine Joerns" userId="e7e8b484e703fff0" providerId="LiveId" clId="{2FF8AE23-2AF4-468D-BE4E-8F6D3EA849B8}" dt="2023-01-04T11:27:32.496" v="44" actId="478"/>
          <ac:spMkLst>
            <pc:docMk/>
            <pc:sldMk cId="2805428833" sldId="273"/>
            <ac:spMk id="19" creationId="{1B707AD2-8BF8-7EDB-DA61-7A8EF1D761D1}"/>
          </ac:spMkLst>
        </pc:spChg>
        <pc:spChg chg="add del mod ord">
          <ac:chgData name="Celine Joerns" userId="e7e8b484e703fff0" providerId="LiveId" clId="{2FF8AE23-2AF4-468D-BE4E-8F6D3EA849B8}" dt="2023-01-04T11:27:32.496" v="44" actId="478"/>
          <ac:spMkLst>
            <pc:docMk/>
            <pc:sldMk cId="2805428833" sldId="273"/>
            <ac:spMk id="20" creationId="{BBE1D668-EDA0-A629-56FC-A36B44258456}"/>
          </ac:spMkLst>
        </pc:spChg>
        <pc:spChg chg="add del mod ord">
          <ac:chgData name="Celine Joerns" userId="e7e8b484e703fff0" providerId="LiveId" clId="{2FF8AE23-2AF4-468D-BE4E-8F6D3EA849B8}" dt="2023-01-04T11:27:32.496" v="44" actId="478"/>
          <ac:spMkLst>
            <pc:docMk/>
            <pc:sldMk cId="2805428833" sldId="273"/>
            <ac:spMk id="21" creationId="{C18593EE-FCFF-AC5D-F1BD-6E7E11641CF7}"/>
          </ac:spMkLst>
        </pc:spChg>
        <pc:spChg chg="add del">
          <ac:chgData name="Celine Joerns" userId="e7e8b484e703fff0" providerId="LiveId" clId="{2FF8AE23-2AF4-468D-BE4E-8F6D3EA849B8}" dt="2023-01-04T11:35:18.928" v="50" actId="478"/>
          <ac:spMkLst>
            <pc:docMk/>
            <pc:sldMk cId="2805428833" sldId="273"/>
            <ac:spMk id="23" creationId="{2B4C4DE2-9122-1A1F-0CCA-9D158F1BE065}"/>
          </ac:spMkLst>
        </pc:spChg>
        <pc:spChg chg="add del mod">
          <ac:chgData name="Celine Joerns" userId="e7e8b484e703fff0" providerId="LiveId" clId="{2FF8AE23-2AF4-468D-BE4E-8F6D3EA849B8}" dt="2023-01-04T11:46:16.637" v="175" actId="478"/>
          <ac:spMkLst>
            <pc:docMk/>
            <pc:sldMk cId="2805428833" sldId="273"/>
            <ac:spMk id="24" creationId="{C677E9BF-4A2C-7F6F-F06A-6296D3867908}"/>
          </ac:spMkLst>
        </pc:spChg>
        <pc:spChg chg="add del mod">
          <ac:chgData name="Celine Joerns" userId="e7e8b484e703fff0" providerId="LiveId" clId="{2FF8AE23-2AF4-468D-BE4E-8F6D3EA849B8}" dt="2023-01-04T11:38:03.375" v="55" actId="478"/>
          <ac:spMkLst>
            <pc:docMk/>
            <pc:sldMk cId="2805428833" sldId="273"/>
            <ac:spMk id="26" creationId="{8DAF9468-6892-A287-DAEE-CD0A26353E66}"/>
          </ac:spMkLst>
        </pc:spChg>
        <pc:spChg chg="add del mod">
          <ac:chgData name="Celine Joerns" userId="e7e8b484e703fff0" providerId="LiveId" clId="{2FF8AE23-2AF4-468D-BE4E-8F6D3EA849B8}" dt="2023-01-04T11:46:17.349" v="176" actId="478"/>
          <ac:spMkLst>
            <pc:docMk/>
            <pc:sldMk cId="2805428833" sldId="273"/>
            <ac:spMk id="27" creationId="{F20E47F4-BEF2-7744-ACFA-CFF171B1F601}"/>
          </ac:spMkLst>
        </pc:spChg>
        <pc:spChg chg="add del mod">
          <ac:chgData name="Celine Joerns" userId="e7e8b484e703fff0" providerId="LiveId" clId="{2FF8AE23-2AF4-468D-BE4E-8F6D3EA849B8}" dt="2023-01-04T11:47:03.521" v="179" actId="478"/>
          <ac:spMkLst>
            <pc:docMk/>
            <pc:sldMk cId="2805428833" sldId="273"/>
            <ac:spMk id="28" creationId="{7324AE1E-1C6F-8548-8360-84210473F0D7}"/>
          </ac:spMkLst>
        </pc:spChg>
        <pc:spChg chg="add del">
          <ac:chgData name="Celine Joerns" userId="e7e8b484e703fff0" providerId="LiveId" clId="{2FF8AE23-2AF4-468D-BE4E-8F6D3EA849B8}" dt="2023-01-04T11:40:28.701" v="129" actId="478"/>
          <ac:spMkLst>
            <pc:docMk/>
            <pc:sldMk cId="2805428833" sldId="273"/>
            <ac:spMk id="30" creationId="{7A26530A-4365-2548-9FD1-E77FFEE5BFDB}"/>
          </ac:spMkLst>
        </pc:spChg>
        <pc:spChg chg="del">
          <ac:chgData name="Celine Joerns" userId="e7e8b484e703fff0" providerId="LiveId" clId="{2FF8AE23-2AF4-468D-BE4E-8F6D3EA849B8}" dt="2023-01-04T11:26:40.331" v="1" actId="478"/>
          <ac:spMkLst>
            <pc:docMk/>
            <pc:sldMk cId="2805428833" sldId="273"/>
            <ac:spMk id="33" creationId="{2D22322F-E79D-4BEF-8038-DE2C8F5CCA40}"/>
          </ac:spMkLst>
        </pc:spChg>
        <pc:spChg chg="add del mod">
          <ac:chgData name="Celine Joerns" userId="e7e8b484e703fff0" providerId="LiveId" clId="{2FF8AE23-2AF4-468D-BE4E-8F6D3EA849B8}" dt="2023-01-04T11:46:19.220" v="177" actId="478"/>
          <ac:spMkLst>
            <pc:docMk/>
            <pc:sldMk cId="2805428833" sldId="273"/>
            <ac:spMk id="34" creationId="{64190454-DF1C-EDFC-E5B8-58910686B2C8}"/>
          </ac:spMkLst>
        </pc:spChg>
        <pc:spChg chg="add mod ord">
          <ac:chgData name="Celine Joerns" userId="e7e8b484e703fff0" providerId="LiveId" clId="{2FF8AE23-2AF4-468D-BE4E-8F6D3EA849B8}" dt="2023-01-04T13:11:58.217" v="893" actId="1076"/>
          <ac:spMkLst>
            <pc:docMk/>
            <pc:sldMk cId="2805428833" sldId="273"/>
            <ac:spMk id="35" creationId="{EE2AF5B2-662A-99A4-DFF6-89AC521A56BC}"/>
          </ac:spMkLst>
        </pc:spChg>
        <pc:spChg chg="add mod">
          <ac:chgData name="Celine Joerns" userId="e7e8b484e703fff0" providerId="LiveId" clId="{2FF8AE23-2AF4-468D-BE4E-8F6D3EA849B8}" dt="2023-01-04T12:00:05.434" v="356" actId="1076"/>
          <ac:spMkLst>
            <pc:docMk/>
            <pc:sldMk cId="2805428833" sldId="273"/>
            <ac:spMk id="36" creationId="{623BE8DC-ADDC-2E5C-37CD-B8835730D027}"/>
          </ac:spMkLst>
        </pc:spChg>
        <pc:spChg chg="add mod">
          <ac:chgData name="Celine Joerns" userId="e7e8b484e703fff0" providerId="LiveId" clId="{2FF8AE23-2AF4-468D-BE4E-8F6D3EA849B8}" dt="2023-01-04T12:59:45.915" v="476" actId="1076"/>
          <ac:spMkLst>
            <pc:docMk/>
            <pc:sldMk cId="2805428833" sldId="273"/>
            <ac:spMk id="39" creationId="{FFF8F1BC-27F9-C89E-B0FD-E67EE368D460}"/>
          </ac:spMkLst>
        </pc:spChg>
        <pc:spChg chg="add mod">
          <ac:chgData name="Celine Joerns" userId="e7e8b484e703fff0" providerId="LiveId" clId="{2FF8AE23-2AF4-468D-BE4E-8F6D3EA849B8}" dt="2023-01-04T13:01:11.348" v="542" actId="1076"/>
          <ac:spMkLst>
            <pc:docMk/>
            <pc:sldMk cId="2805428833" sldId="273"/>
            <ac:spMk id="40" creationId="{B87CAC8F-F7E3-442E-E7FD-DB65B815CAD3}"/>
          </ac:spMkLst>
        </pc:spChg>
        <pc:spChg chg="add mod">
          <ac:chgData name="Celine Joerns" userId="e7e8b484e703fff0" providerId="LiveId" clId="{2FF8AE23-2AF4-468D-BE4E-8F6D3EA849B8}" dt="2023-01-04T13:03:31.084" v="724" actId="1076"/>
          <ac:spMkLst>
            <pc:docMk/>
            <pc:sldMk cId="2805428833" sldId="273"/>
            <ac:spMk id="41" creationId="{D8A077DF-D0E4-7C4D-7497-41EB8DA82F02}"/>
          </ac:spMkLst>
        </pc:spChg>
        <pc:spChg chg="add mod">
          <ac:chgData name="Celine Joerns" userId="e7e8b484e703fff0" providerId="LiveId" clId="{2FF8AE23-2AF4-468D-BE4E-8F6D3EA849B8}" dt="2023-01-04T13:01:14.762" v="543" actId="1076"/>
          <ac:spMkLst>
            <pc:docMk/>
            <pc:sldMk cId="2805428833" sldId="273"/>
            <ac:spMk id="42" creationId="{5E41BBD8-2297-525E-F5A5-1581D9770BE5}"/>
          </ac:spMkLst>
        </pc:spChg>
        <pc:spChg chg="add mod">
          <ac:chgData name="Celine Joerns" userId="e7e8b484e703fff0" providerId="LiveId" clId="{2FF8AE23-2AF4-468D-BE4E-8F6D3EA849B8}" dt="2023-01-04T13:03:55.594" v="744" actId="20577"/>
          <ac:spMkLst>
            <pc:docMk/>
            <pc:sldMk cId="2805428833" sldId="273"/>
            <ac:spMk id="43" creationId="{F850ADCF-0915-D5F8-D0E3-A36696FCF5BC}"/>
          </ac:spMkLst>
        </pc:spChg>
        <pc:spChg chg="add mod">
          <ac:chgData name="Celine Joerns" userId="e7e8b484e703fff0" providerId="LiveId" clId="{2FF8AE23-2AF4-468D-BE4E-8F6D3EA849B8}" dt="2023-01-04T13:05:07.999" v="811" actId="14100"/>
          <ac:spMkLst>
            <pc:docMk/>
            <pc:sldMk cId="2805428833" sldId="273"/>
            <ac:spMk id="44" creationId="{FD06F185-877F-BF9F-ADB0-C60313CEC715}"/>
          </ac:spMkLst>
        </pc:spChg>
        <pc:spChg chg="add mod">
          <ac:chgData name="Celine Joerns" userId="e7e8b484e703fff0" providerId="LiveId" clId="{2FF8AE23-2AF4-468D-BE4E-8F6D3EA849B8}" dt="2023-01-11T20:48:50.112" v="5080" actId="20577"/>
          <ac:spMkLst>
            <pc:docMk/>
            <pc:sldMk cId="2805428833" sldId="273"/>
            <ac:spMk id="45" creationId="{E2B31B07-ED3E-2F19-4A91-6398CF810D6E}"/>
          </ac:spMkLst>
        </pc:spChg>
        <pc:spChg chg="add mod">
          <ac:chgData name="Celine Joerns" userId="e7e8b484e703fff0" providerId="LiveId" clId="{2FF8AE23-2AF4-468D-BE4E-8F6D3EA849B8}" dt="2023-01-04T13:14:54.504" v="1007" actId="14100"/>
          <ac:spMkLst>
            <pc:docMk/>
            <pc:sldMk cId="2805428833" sldId="273"/>
            <ac:spMk id="48" creationId="{51854F22-276D-EE29-F797-2F41339DC4CC}"/>
          </ac:spMkLst>
        </pc:spChg>
        <pc:picChg chg="add mod modCrop">
          <ac:chgData name="Celine Joerns" userId="e7e8b484e703fff0" providerId="LiveId" clId="{2FF8AE23-2AF4-468D-BE4E-8F6D3EA849B8}" dt="2023-01-05T13:47:43.031" v="4939" actId="1076"/>
          <ac:picMkLst>
            <pc:docMk/>
            <pc:sldMk cId="2805428833" sldId="273"/>
            <ac:picMk id="3" creationId="{6B7F3359-C205-2135-F012-D3E6A6F91144}"/>
          </ac:picMkLst>
        </pc:picChg>
        <pc:picChg chg="add mod modCrop">
          <ac:chgData name="Celine Joerns" userId="e7e8b484e703fff0" providerId="LiveId" clId="{2FF8AE23-2AF4-468D-BE4E-8F6D3EA849B8}" dt="2023-01-05T13:48:15.973" v="4947" actId="1076"/>
          <ac:picMkLst>
            <pc:docMk/>
            <pc:sldMk cId="2805428833" sldId="273"/>
            <ac:picMk id="9" creationId="{6289B16E-7B9F-C2CB-891F-35F70B2F063C}"/>
          </ac:picMkLst>
        </pc:picChg>
        <pc:picChg chg="add del mod">
          <ac:chgData name="Celine Joerns" userId="e7e8b484e703fff0" providerId="LiveId" clId="{2FF8AE23-2AF4-468D-BE4E-8F6D3EA849B8}" dt="2023-01-04T11:46:11.401" v="174" actId="478"/>
          <ac:picMkLst>
            <pc:docMk/>
            <pc:sldMk cId="2805428833" sldId="273"/>
            <ac:picMk id="32" creationId="{83EDE9D0-C6B1-9587-6391-66C138209593}"/>
          </ac:picMkLst>
        </pc:picChg>
        <pc:picChg chg="add del mod">
          <ac:chgData name="Celine Joerns" userId="e7e8b484e703fff0" providerId="LiveId" clId="{2FF8AE23-2AF4-468D-BE4E-8F6D3EA849B8}" dt="2023-01-04T12:00:00.658" v="355" actId="478"/>
          <ac:picMkLst>
            <pc:docMk/>
            <pc:sldMk cId="2805428833" sldId="273"/>
            <ac:picMk id="38" creationId="{2C754E1C-FAAC-EB53-C2C0-3CF5F8D3D71C}"/>
          </ac:picMkLst>
        </pc:picChg>
        <pc:picChg chg="add mod">
          <ac:chgData name="Celine Joerns" userId="e7e8b484e703fff0" providerId="LiveId" clId="{2FF8AE23-2AF4-468D-BE4E-8F6D3EA849B8}" dt="2023-01-04T13:14:14.635" v="1002" actId="208"/>
          <ac:picMkLst>
            <pc:docMk/>
            <pc:sldMk cId="2805428833" sldId="273"/>
            <ac:picMk id="47" creationId="{CE214D6B-4252-D5C6-9F2A-F7201ACA8D9C}"/>
          </ac:picMkLst>
        </pc:picChg>
      </pc:sldChg>
      <pc:sldChg chg="mod modShow">
        <pc:chgData name="Celine Joerns" userId="e7e8b484e703fff0" providerId="LiveId" clId="{2FF8AE23-2AF4-468D-BE4E-8F6D3EA849B8}" dt="2023-01-23T08:23:29.059" v="5436" actId="729"/>
        <pc:sldMkLst>
          <pc:docMk/>
          <pc:sldMk cId="767611276" sldId="276"/>
        </pc:sldMkLst>
      </pc:sldChg>
      <pc:sldChg chg="addSp delSp modSp add mod ord">
        <pc:chgData name="Celine Joerns" userId="e7e8b484e703fff0" providerId="LiveId" clId="{2FF8AE23-2AF4-468D-BE4E-8F6D3EA849B8}" dt="2023-01-22T21:57:55.375" v="5434" actId="255"/>
        <pc:sldMkLst>
          <pc:docMk/>
          <pc:sldMk cId="2485253563" sldId="284"/>
        </pc:sldMkLst>
        <pc:spChg chg="add del mod">
          <ac:chgData name="Celine Joerns" userId="e7e8b484e703fff0" providerId="LiveId" clId="{2FF8AE23-2AF4-468D-BE4E-8F6D3EA849B8}" dt="2023-01-22T21:57:39.749" v="5432"/>
          <ac:spMkLst>
            <pc:docMk/>
            <pc:sldMk cId="2485253563" sldId="284"/>
            <ac:spMk id="2" creationId="{524F8954-743D-6F4A-2220-904FBDBE6808}"/>
          </ac:spMkLst>
        </pc:spChg>
        <pc:spChg chg="add mod">
          <ac:chgData name="Celine Joerns" userId="e7e8b484e703fff0" providerId="LiveId" clId="{2FF8AE23-2AF4-468D-BE4E-8F6D3EA849B8}" dt="2023-01-22T21:57:55.375" v="5434" actId="255"/>
          <ac:spMkLst>
            <pc:docMk/>
            <pc:sldMk cId="2485253563" sldId="284"/>
            <ac:spMk id="4" creationId="{EDAEEE93-0458-2D43-9735-F6B19B50B79D}"/>
          </ac:spMkLst>
        </pc:spChg>
        <pc:spChg chg="add del mod">
          <ac:chgData name="Celine Joerns" userId="e7e8b484e703fff0" providerId="LiveId" clId="{2FF8AE23-2AF4-468D-BE4E-8F6D3EA849B8}" dt="2023-01-04T13:21:06.025" v="1099"/>
          <ac:spMkLst>
            <pc:docMk/>
            <pc:sldMk cId="2485253563" sldId="284"/>
            <ac:spMk id="4" creationId="{FB4FE7F3-A3C6-9294-23A6-906ABFFFC3B7}"/>
          </ac:spMkLst>
        </pc:spChg>
        <pc:spChg chg="mod">
          <ac:chgData name="Celine Joerns" userId="e7e8b484e703fff0" providerId="LiveId" clId="{2FF8AE23-2AF4-468D-BE4E-8F6D3EA849B8}" dt="2023-01-04T13:22:17.547" v="1102" actId="114"/>
          <ac:spMkLst>
            <pc:docMk/>
            <pc:sldMk cId="2485253563" sldId="284"/>
            <ac:spMk id="7" creationId="{98D150CF-F888-48EA-89E8-311ED5E9161B}"/>
          </ac:spMkLst>
        </pc:spChg>
        <pc:spChg chg="mod">
          <ac:chgData name="Celine Joerns" userId="e7e8b484e703fff0" providerId="LiveId" clId="{2FF8AE23-2AF4-468D-BE4E-8F6D3EA849B8}" dt="2023-01-04T13:18:13.756" v="1085" actId="113"/>
          <ac:spMkLst>
            <pc:docMk/>
            <pc:sldMk cId="2485253563" sldId="284"/>
            <ac:spMk id="8" creationId="{6BBE0348-1527-4055-BA8A-E2754222743D}"/>
          </ac:spMkLst>
        </pc:spChg>
        <pc:picChg chg="add mod">
          <ac:chgData name="Celine Joerns" userId="e7e8b484e703fff0" providerId="LiveId" clId="{2FF8AE23-2AF4-468D-BE4E-8F6D3EA849B8}" dt="2023-01-04T13:19:06.403" v="1096" actId="1076"/>
          <ac:picMkLst>
            <pc:docMk/>
            <pc:sldMk cId="2485253563" sldId="284"/>
            <ac:picMk id="3" creationId="{603623C7-E405-685B-6767-B73027FE43AC}"/>
          </ac:picMkLst>
        </pc:picChg>
        <pc:picChg chg="del">
          <ac:chgData name="Celine Joerns" userId="e7e8b484e703fff0" providerId="LiveId" clId="{2FF8AE23-2AF4-468D-BE4E-8F6D3EA849B8}" dt="2023-01-04T13:20:57.693" v="1098" actId="478"/>
          <ac:picMkLst>
            <pc:docMk/>
            <pc:sldMk cId="2485253563" sldId="284"/>
            <ac:picMk id="5" creationId="{A33E67C0-6C95-48DB-97CC-8CE8D36C05FB}"/>
          </ac:picMkLst>
        </pc:picChg>
        <pc:picChg chg="add del">
          <ac:chgData name="Celine Joerns" userId="e7e8b484e703fff0" providerId="LiveId" clId="{2FF8AE23-2AF4-468D-BE4E-8F6D3EA849B8}" dt="2023-01-04T13:20:57.693" v="1098" actId="478"/>
          <ac:picMkLst>
            <pc:docMk/>
            <pc:sldMk cId="2485253563" sldId="284"/>
            <ac:picMk id="1026" creationId="{FF1A8825-4252-1E52-4BB9-E927E82989C8}"/>
          </ac:picMkLst>
        </pc:picChg>
        <pc:picChg chg="add mod">
          <ac:chgData name="Celine Joerns" userId="e7e8b484e703fff0" providerId="LiveId" clId="{2FF8AE23-2AF4-468D-BE4E-8F6D3EA849B8}" dt="2023-01-04T13:21:06.025" v="1099"/>
          <ac:picMkLst>
            <pc:docMk/>
            <pc:sldMk cId="2485253563" sldId="284"/>
            <ac:picMk id="1028" creationId="{189C2ED2-CC1E-5A5E-D8C6-F1B66EA87155}"/>
          </ac:picMkLst>
        </pc:picChg>
      </pc:sldChg>
      <pc:sldChg chg="addSp delSp modSp add mod ord modAnim">
        <pc:chgData name="Celine Joerns" userId="e7e8b484e703fff0" providerId="LiveId" clId="{2FF8AE23-2AF4-468D-BE4E-8F6D3EA849B8}" dt="2023-01-22T21:57:28.867" v="5430" actId="207"/>
        <pc:sldMkLst>
          <pc:docMk/>
          <pc:sldMk cId="1500167424" sldId="285"/>
        </pc:sldMkLst>
        <pc:spChg chg="add del mod">
          <ac:chgData name="Celine Joerns" userId="e7e8b484e703fff0" providerId="LiveId" clId="{2FF8AE23-2AF4-468D-BE4E-8F6D3EA849B8}" dt="2023-01-04T13:51:24.327" v="1980" actId="478"/>
          <ac:spMkLst>
            <pc:docMk/>
            <pc:sldMk cId="1500167424" sldId="285"/>
            <ac:spMk id="4" creationId="{4CAD96BD-BBAB-E733-BDA3-0325D8816B48}"/>
          </ac:spMkLst>
        </pc:spChg>
        <pc:spChg chg="mod">
          <ac:chgData name="Celine Joerns" userId="e7e8b484e703fff0" providerId="LiveId" clId="{2FF8AE23-2AF4-468D-BE4E-8F6D3EA849B8}" dt="2023-01-22T21:57:28.867" v="5430" actId="207"/>
          <ac:spMkLst>
            <pc:docMk/>
            <pc:sldMk cId="1500167424" sldId="285"/>
            <ac:spMk id="7" creationId="{C4A3939E-B573-4FB2-AD69-18C1A75F947B}"/>
          </ac:spMkLst>
        </pc:spChg>
        <pc:spChg chg="mod">
          <ac:chgData name="Celine Joerns" userId="e7e8b484e703fff0" providerId="LiveId" clId="{2FF8AE23-2AF4-468D-BE4E-8F6D3EA849B8}" dt="2023-01-22T21:57:28.867" v="5430" actId="207"/>
          <ac:spMkLst>
            <pc:docMk/>
            <pc:sldMk cId="1500167424" sldId="285"/>
            <ac:spMk id="8" creationId="{99800B7A-B486-4409-9EDD-0A7B9628EDE8}"/>
          </ac:spMkLst>
        </pc:spChg>
        <pc:spChg chg="mod">
          <ac:chgData name="Celine Joerns" userId="e7e8b484e703fff0" providerId="LiveId" clId="{2FF8AE23-2AF4-468D-BE4E-8F6D3EA849B8}" dt="2023-01-04T13:25:22.427" v="1119" actId="242"/>
          <ac:spMkLst>
            <pc:docMk/>
            <pc:sldMk cId="1500167424" sldId="285"/>
            <ac:spMk id="17" creationId="{03150400-F245-CBE0-A1EB-DB1EE5105A2E}"/>
          </ac:spMkLst>
        </pc:spChg>
        <pc:spChg chg="mod">
          <ac:chgData name="Celine Joerns" userId="e7e8b484e703fff0" providerId="LiveId" clId="{2FF8AE23-2AF4-468D-BE4E-8F6D3EA849B8}" dt="2023-01-04T13:43:21.356" v="1715" actId="1076"/>
          <ac:spMkLst>
            <pc:docMk/>
            <pc:sldMk cId="1500167424" sldId="285"/>
            <ac:spMk id="35" creationId="{EE2AF5B2-662A-99A4-DFF6-89AC521A56BC}"/>
          </ac:spMkLst>
        </pc:spChg>
        <pc:spChg chg="mod">
          <ac:chgData name="Celine Joerns" userId="e7e8b484e703fff0" providerId="LiveId" clId="{2FF8AE23-2AF4-468D-BE4E-8F6D3EA849B8}" dt="2023-01-04T13:51:26.059" v="1981" actId="20577"/>
          <ac:spMkLst>
            <pc:docMk/>
            <pc:sldMk cId="1500167424" sldId="285"/>
            <ac:spMk id="36" creationId="{623BE8DC-ADDC-2E5C-37CD-B8835730D027}"/>
          </ac:spMkLst>
        </pc:spChg>
        <pc:spChg chg="del">
          <ac:chgData name="Celine Joerns" userId="e7e8b484e703fff0" providerId="LiveId" clId="{2FF8AE23-2AF4-468D-BE4E-8F6D3EA849B8}" dt="2023-01-04T13:31:33.535" v="1356" actId="478"/>
          <ac:spMkLst>
            <pc:docMk/>
            <pc:sldMk cId="1500167424" sldId="285"/>
            <ac:spMk id="39" creationId="{FFF8F1BC-27F9-C89E-B0FD-E67EE368D460}"/>
          </ac:spMkLst>
        </pc:spChg>
        <pc:spChg chg="del">
          <ac:chgData name="Celine Joerns" userId="e7e8b484e703fff0" providerId="LiveId" clId="{2FF8AE23-2AF4-468D-BE4E-8F6D3EA849B8}" dt="2023-01-04T13:31:34.173" v="1357" actId="478"/>
          <ac:spMkLst>
            <pc:docMk/>
            <pc:sldMk cId="1500167424" sldId="285"/>
            <ac:spMk id="40" creationId="{B87CAC8F-F7E3-442E-E7FD-DB65B815CAD3}"/>
          </ac:spMkLst>
        </pc:spChg>
        <pc:spChg chg="mod">
          <ac:chgData name="Celine Joerns" userId="e7e8b484e703fff0" providerId="LiveId" clId="{2FF8AE23-2AF4-468D-BE4E-8F6D3EA849B8}" dt="2023-01-04T13:33:40.377" v="1388" actId="14100"/>
          <ac:spMkLst>
            <pc:docMk/>
            <pc:sldMk cId="1500167424" sldId="285"/>
            <ac:spMk id="41" creationId="{D8A077DF-D0E4-7C4D-7497-41EB8DA82F02}"/>
          </ac:spMkLst>
        </pc:spChg>
        <pc:spChg chg="del">
          <ac:chgData name="Celine Joerns" userId="e7e8b484e703fff0" providerId="LiveId" clId="{2FF8AE23-2AF4-468D-BE4E-8F6D3EA849B8}" dt="2023-01-04T13:31:36.322" v="1358" actId="478"/>
          <ac:spMkLst>
            <pc:docMk/>
            <pc:sldMk cId="1500167424" sldId="285"/>
            <ac:spMk id="42" creationId="{5E41BBD8-2297-525E-F5A5-1581D9770BE5}"/>
          </ac:spMkLst>
        </pc:spChg>
        <pc:spChg chg="mod">
          <ac:chgData name="Celine Joerns" userId="e7e8b484e703fff0" providerId="LiveId" clId="{2FF8AE23-2AF4-468D-BE4E-8F6D3EA849B8}" dt="2023-01-11T20:49:54.970" v="5108" actId="20577"/>
          <ac:spMkLst>
            <pc:docMk/>
            <pc:sldMk cId="1500167424" sldId="285"/>
            <ac:spMk id="43" creationId="{F850ADCF-0915-D5F8-D0E3-A36696FCF5BC}"/>
          </ac:spMkLst>
        </pc:spChg>
        <pc:spChg chg="del">
          <ac:chgData name="Celine Joerns" userId="e7e8b484e703fff0" providerId="LiveId" clId="{2FF8AE23-2AF4-468D-BE4E-8F6D3EA849B8}" dt="2023-01-04T13:31:37.523" v="1359" actId="478"/>
          <ac:spMkLst>
            <pc:docMk/>
            <pc:sldMk cId="1500167424" sldId="285"/>
            <ac:spMk id="44" creationId="{FD06F185-877F-BF9F-ADB0-C60313CEC715}"/>
          </ac:spMkLst>
        </pc:spChg>
        <pc:spChg chg="mod">
          <ac:chgData name="Celine Joerns" userId="e7e8b484e703fff0" providerId="LiveId" clId="{2FF8AE23-2AF4-468D-BE4E-8F6D3EA849B8}" dt="2023-01-04T13:30:06.135" v="1355" actId="113"/>
          <ac:spMkLst>
            <pc:docMk/>
            <pc:sldMk cId="1500167424" sldId="285"/>
            <ac:spMk id="45" creationId="{E2B31B07-ED3E-2F19-4A91-6398CF810D6E}"/>
          </ac:spMkLst>
        </pc:spChg>
        <pc:spChg chg="mod">
          <ac:chgData name="Celine Joerns" userId="e7e8b484e703fff0" providerId="LiveId" clId="{2FF8AE23-2AF4-468D-BE4E-8F6D3EA849B8}" dt="2023-01-04T13:36:58.388" v="1713" actId="14100"/>
          <ac:spMkLst>
            <pc:docMk/>
            <pc:sldMk cId="1500167424" sldId="285"/>
            <ac:spMk id="48" creationId="{51854F22-276D-EE29-F797-2F41339DC4CC}"/>
          </ac:spMkLst>
        </pc:spChg>
        <pc:picChg chg="add mod modCrop">
          <ac:chgData name="Celine Joerns" userId="e7e8b484e703fff0" providerId="LiveId" clId="{2FF8AE23-2AF4-468D-BE4E-8F6D3EA849B8}" dt="2023-01-05T13:48:45.838" v="4953" actId="1076"/>
          <ac:picMkLst>
            <pc:docMk/>
            <pc:sldMk cId="1500167424" sldId="285"/>
            <ac:picMk id="2" creationId="{B2C65DC8-B3B0-CA9C-6FFD-58F427661837}"/>
          </ac:picMkLst>
        </pc:picChg>
        <pc:picChg chg="add mod">
          <ac:chgData name="Celine Joerns" userId="e7e8b484e703fff0" providerId="LiveId" clId="{2FF8AE23-2AF4-468D-BE4E-8F6D3EA849B8}" dt="2023-01-04T13:33:45.880" v="1390" actId="1076"/>
          <ac:picMkLst>
            <pc:docMk/>
            <pc:sldMk cId="1500167424" sldId="285"/>
            <ac:picMk id="3" creationId="{7B1D6BAF-7D1E-D0E8-787A-1DBA174E68F5}"/>
          </ac:picMkLst>
        </pc:picChg>
        <pc:picChg chg="del">
          <ac:chgData name="Celine Joerns" userId="e7e8b484e703fff0" providerId="LiveId" clId="{2FF8AE23-2AF4-468D-BE4E-8F6D3EA849B8}" dt="2023-01-04T13:27:15.630" v="1275" actId="478"/>
          <ac:picMkLst>
            <pc:docMk/>
            <pc:sldMk cId="1500167424" sldId="285"/>
            <ac:picMk id="47" creationId="{CE214D6B-4252-D5C6-9F2A-F7201ACA8D9C}"/>
          </ac:picMkLst>
        </pc:picChg>
      </pc:sldChg>
      <pc:sldChg chg="addSp delSp modSp add mod ord modAnim">
        <pc:chgData name="Celine Joerns" userId="e7e8b484e703fff0" providerId="LiveId" clId="{2FF8AE23-2AF4-468D-BE4E-8F6D3EA849B8}" dt="2023-01-05T13:51:00.540" v="4980"/>
        <pc:sldMkLst>
          <pc:docMk/>
          <pc:sldMk cId="2631702525" sldId="286"/>
        </pc:sldMkLst>
        <pc:spChg chg="add del mod">
          <ac:chgData name="Celine Joerns" userId="e7e8b484e703fff0" providerId="LiveId" clId="{2FF8AE23-2AF4-468D-BE4E-8F6D3EA849B8}" dt="2023-01-04T13:45:11.673" v="1751" actId="478"/>
          <ac:spMkLst>
            <pc:docMk/>
            <pc:sldMk cId="2631702525" sldId="286"/>
            <ac:spMk id="6" creationId="{6F17D18C-12CB-8E27-0FF6-185E5F1B313C}"/>
          </ac:spMkLst>
        </pc:spChg>
        <pc:spChg chg="del">
          <ac:chgData name="Celine Joerns" userId="e7e8b484e703fff0" providerId="LiveId" clId="{2FF8AE23-2AF4-468D-BE4E-8F6D3EA849B8}" dt="2023-01-04T13:44:58.037" v="1729" actId="478"/>
          <ac:spMkLst>
            <pc:docMk/>
            <pc:sldMk cId="2631702525" sldId="286"/>
            <ac:spMk id="7" creationId="{3DE33C5F-F8AB-A458-45F5-92E965ACD64F}"/>
          </ac:spMkLst>
        </pc:spChg>
        <pc:spChg chg="add mod">
          <ac:chgData name="Celine Joerns" userId="e7e8b484e703fff0" providerId="LiveId" clId="{2FF8AE23-2AF4-468D-BE4E-8F6D3EA849B8}" dt="2023-01-04T13:50:32.445" v="1977" actId="1036"/>
          <ac:spMkLst>
            <pc:docMk/>
            <pc:sldMk cId="2631702525" sldId="286"/>
            <ac:spMk id="8" creationId="{46C26168-DF9E-9A9E-5EA2-663D9ECC623C}"/>
          </ac:spMkLst>
        </pc:spChg>
        <pc:spChg chg="add mod">
          <ac:chgData name="Celine Joerns" userId="e7e8b484e703fff0" providerId="LiveId" clId="{2FF8AE23-2AF4-468D-BE4E-8F6D3EA849B8}" dt="2023-01-04T13:50:32.445" v="1977" actId="1036"/>
          <ac:spMkLst>
            <pc:docMk/>
            <pc:sldMk cId="2631702525" sldId="286"/>
            <ac:spMk id="9" creationId="{2FACB210-FBAD-97A1-282A-5201F44446AA}"/>
          </ac:spMkLst>
        </pc:spChg>
        <pc:spChg chg="add mod">
          <ac:chgData name="Celine Joerns" userId="e7e8b484e703fff0" providerId="LiveId" clId="{2FF8AE23-2AF4-468D-BE4E-8F6D3EA849B8}" dt="2023-01-04T13:50:32.445" v="1977" actId="1036"/>
          <ac:spMkLst>
            <pc:docMk/>
            <pc:sldMk cId="2631702525" sldId="286"/>
            <ac:spMk id="10" creationId="{C2E30971-0692-0E7E-D070-6587A5A3F654}"/>
          </ac:spMkLst>
        </pc:spChg>
        <pc:spChg chg="add mod">
          <ac:chgData name="Celine Joerns" userId="e7e8b484e703fff0" providerId="LiveId" clId="{2FF8AE23-2AF4-468D-BE4E-8F6D3EA849B8}" dt="2023-01-04T13:50:32.445" v="1977" actId="1036"/>
          <ac:spMkLst>
            <pc:docMk/>
            <pc:sldMk cId="2631702525" sldId="286"/>
            <ac:spMk id="11" creationId="{A3EEF03D-6FC3-632E-41D3-6AE220AC3DCC}"/>
          </ac:spMkLst>
        </pc:spChg>
        <pc:spChg chg="add mod">
          <ac:chgData name="Celine Joerns" userId="e7e8b484e703fff0" providerId="LiveId" clId="{2FF8AE23-2AF4-468D-BE4E-8F6D3EA849B8}" dt="2023-01-04T13:50:32.445" v="1977" actId="1036"/>
          <ac:spMkLst>
            <pc:docMk/>
            <pc:sldMk cId="2631702525" sldId="286"/>
            <ac:spMk id="13" creationId="{B2D93361-7B3E-4EA6-5D43-94C4F87572B0}"/>
          </ac:spMkLst>
        </pc:spChg>
        <pc:spChg chg="add mod">
          <ac:chgData name="Celine Joerns" userId="e7e8b484e703fff0" providerId="LiveId" clId="{2FF8AE23-2AF4-468D-BE4E-8F6D3EA849B8}" dt="2023-01-04T13:50:32.445" v="1977" actId="1036"/>
          <ac:spMkLst>
            <pc:docMk/>
            <pc:sldMk cId="2631702525" sldId="286"/>
            <ac:spMk id="14" creationId="{73DFF540-5FBF-6630-3132-5A89F6DD3CF9}"/>
          </ac:spMkLst>
        </pc:spChg>
        <pc:spChg chg="add mod">
          <ac:chgData name="Celine Joerns" userId="e7e8b484e703fff0" providerId="LiveId" clId="{2FF8AE23-2AF4-468D-BE4E-8F6D3EA849B8}" dt="2023-01-04T13:50:32.445" v="1977" actId="1036"/>
          <ac:spMkLst>
            <pc:docMk/>
            <pc:sldMk cId="2631702525" sldId="286"/>
            <ac:spMk id="15" creationId="{65FA349D-B901-6FD5-3C5E-530074EEE42F}"/>
          </ac:spMkLst>
        </pc:spChg>
        <pc:spChg chg="add mod">
          <ac:chgData name="Celine Joerns" userId="e7e8b484e703fff0" providerId="LiveId" clId="{2FF8AE23-2AF4-468D-BE4E-8F6D3EA849B8}" dt="2023-01-04T13:50:32.445" v="1977" actId="1036"/>
          <ac:spMkLst>
            <pc:docMk/>
            <pc:sldMk cId="2631702525" sldId="286"/>
            <ac:spMk id="16" creationId="{03774573-B4B6-5932-AADF-7531A1CE5D67}"/>
          </ac:spMkLst>
        </pc:spChg>
        <pc:spChg chg="add del mod">
          <ac:chgData name="Celine Joerns" userId="e7e8b484e703fff0" providerId="LiveId" clId="{2FF8AE23-2AF4-468D-BE4E-8F6D3EA849B8}" dt="2023-01-04T13:56:34.939" v="2178" actId="478"/>
          <ac:spMkLst>
            <pc:docMk/>
            <pc:sldMk cId="2631702525" sldId="286"/>
            <ac:spMk id="17" creationId="{F51EB7EF-6A51-FEFE-6A4C-2F0BB5ADF9F5}"/>
          </ac:spMkLst>
        </pc:spChg>
        <pc:spChg chg="add del mod">
          <ac:chgData name="Celine Joerns" userId="e7e8b484e703fff0" providerId="LiveId" clId="{2FF8AE23-2AF4-468D-BE4E-8F6D3EA849B8}" dt="2023-01-04T13:56:34.939" v="2178" actId="478"/>
          <ac:spMkLst>
            <pc:docMk/>
            <pc:sldMk cId="2631702525" sldId="286"/>
            <ac:spMk id="18" creationId="{94AC66FF-912B-70F1-E620-86A88F4D13E3}"/>
          </ac:spMkLst>
        </pc:spChg>
        <pc:spChg chg="add mod">
          <ac:chgData name="Celine Joerns" userId="e7e8b484e703fff0" providerId="LiveId" clId="{2FF8AE23-2AF4-468D-BE4E-8F6D3EA849B8}" dt="2023-01-04T14:12:19.629" v="2825" actId="113"/>
          <ac:spMkLst>
            <pc:docMk/>
            <pc:sldMk cId="2631702525" sldId="286"/>
            <ac:spMk id="19" creationId="{0BD8D352-8994-9765-9B75-1DEBD6700DD3}"/>
          </ac:spMkLst>
        </pc:spChg>
        <pc:spChg chg="add mod">
          <ac:chgData name="Celine Joerns" userId="e7e8b484e703fff0" providerId="LiveId" clId="{2FF8AE23-2AF4-468D-BE4E-8F6D3EA849B8}" dt="2023-01-04T13:56:25.935" v="2177" actId="1076"/>
          <ac:spMkLst>
            <pc:docMk/>
            <pc:sldMk cId="2631702525" sldId="286"/>
            <ac:spMk id="20" creationId="{6E583F16-BA06-AC7B-73CF-AC7B8FB1D049}"/>
          </ac:spMkLst>
        </pc:spChg>
        <pc:spChg chg="add del mod">
          <ac:chgData name="Celine Joerns" userId="e7e8b484e703fff0" providerId="LiveId" clId="{2FF8AE23-2AF4-468D-BE4E-8F6D3EA849B8}" dt="2023-01-04T13:56:40.363" v="2182"/>
          <ac:spMkLst>
            <pc:docMk/>
            <pc:sldMk cId="2631702525" sldId="286"/>
            <ac:spMk id="21" creationId="{3800B74E-3C22-E181-0A06-6BB8AFEA1367}"/>
          </ac:spMkLst>
        </pc:spChg>
        <pc:spChg chg="mod">
          <ac:chgData name="Celine Joerns" userId="e7e8b484e703fff0" providerId="LiveId" clId="{2FF8AE23-2AF4-468D-BE4E-8F6D3EA849B8}" dt="2023-01-04T13:45:08.674" v="1750" actId="5793"/>
          <ac:spMkLst>
            <pc:docMk/>
            <pc:sldMk cId="2631702525" sldId="286"/>
            <ac:spMk id="22" creationId="{CBCA8D9B-86A6-46D0-8939-576472F48528}"/>
          </ac:spMkLst>
        </pc:spChg>
        <pc:spChg chg="add del mod">
          <ac:chgData name="Celine Joerns" userId="e7e8b484e703fff0" providerId="LiveId" clId="{2FF8AE23-2AF4-468D-BE4E-8F6D3EA849B8}" dt="2023-01-04T13:56:40.363" v="2182"/>
          <ac:spMkLst>
            <pc:docMk/>
            <pc:sldMk cId="2631702525" sldId="286"/>
            <ac:spMk id="23" creationId="{005B1273-3135-F359-F642-FEC13D9308FC}"/>
          </ac:spMkLst>
        </pc:spChg>
        <pc:spChg chg="add mod">
          <ac:chgData name="Celine Joerns" userId="e7e8b484e703fff0" providerId="LiveId" clId="{2FF8AE23-2AF4-468D-BE4E-8F6D3EA849B8}" dt="2023-01-04T14:11:56.477" v="2818" actId="113"/>
          <ac:spMkLst>
            <pc:docMk/>
            <pc:sldMk cId="2631702525" sldId="286"/>
            <ac:spMk id="24" creationId="{09755AF0-CCF1-4FD3-B020-A33E20C8D404}"/>
          </ac:spMkLst>
        </pc:spChg>
        <pc:spChg chg="add mod">
          <ac:chgData name="Celine Joerns" userId="e7e8b484e703fff0" providerId="LiveId" clId="{2FF8AE23-2AF4-468D-BE4E-8F6D3EA849B8}" dt="2023-01-04T13:56:47.764" v="2184" actId="1076"/>
          <ac:spMkLst>
            <pc:docMk/>
            <pc:sldMk cId="2631702525" sldId="286"/>
            <ac:spMk id="25" creationId="{10C11CAF-A74D-342F-CD51-1B55E695E59A}"/>
          </ac:spMkLst>
        </pc:spChg>
        <pc:graphicFrameChg chg="del">
          <ac:chgData name="Celine Joerns" userId="e7e8b484e703fff0" providerId="LiveId" clId="{2FF8AE23-2AF4-468D-BE4E-8F6D3EA849B8}" dt="2023-01-04T13:44:58.037" v="1729" actId="478"/>
          <ac:graphicFrameMkLst>
            <pc:docMk/>
            <pc:sldMk cId="2631702525" sldId="286"/>
            <ac:graphicFrameMk id="12" creationId="{B92EBB33-86ED-44CD-B655-52737F569C50}"/>
          </ac:graphicFrameMkLst>
        </pc:graphicFrameChg>
      </pc:sldChg>
      <pc:sldChg chg="addSp delSp modSp add mod ord modAnim">
        <pc:chgData name="Celine Joerns" userId="e7e8b484e703fff0" providerId="LiveId" clId="{2FF8AE23-2AF4-468D-BE4E-8F6D3EA849B8}" dt="2023-01-22T21:57:16.684" v="5429" actId="1036"/>
        <pc:sldMkLst>
          <pc:docMk/>
          <pc:sldMk cId="211738993" sldId="287"/>
        </pc:sldMkLst>
        <pc:spChg chg="mod">
          <ac:chgData name="Celine Joerns" userId="e7e8b484e703fff0" providerId="LiveId" clId="{2FF8AE23-2AF4-468D-BE4E-8F6D3EA849B8}" dt="2023-01-22T21:57:16.684" v="5429" actId="1036"/>
          <ac:spMkLst>
            <pc:docMk/>
            <pc:sldMk cId="211738993" sldId="287"/>
            <ac:spMk id="7" creationId="{C4A3939E-B573-4FB2-AD69-18C1A75F947B}"/>
          </ac:spMkLst>
        </pc:spChg>
        <pc:spChg chg="mod">
          <ac:chgData name="Celine Joerns" userId="e7e8b484e703fff0" providerId="LiveId" clId="{2FF8AE23-2AF4-468D-BE4E-8F6D3EA849B8}" dt="2023-01-22T21:57:16.684" v="5429" actId="1036"/>
          <ac:spMkLst>
            <pc:docMk/>
            <pc:sldMk cId="211738993" sldId="287"/>
            <ac:spMk id="8" creationId="{99800B7A-B486-4409-9EDD-0A7B9628EDE8}"/>
          </ac:spMkLst>
        </pc:spChg>
        <pc:spChg chg="add mod">
          <ac:chgData name="Celine Joerns" userId="e7e8b484e703fff0" providerId="LiveId" clId="{2FF8AE23-2AF4-468D-BE4E-8F6D3EA849B8}" dt="2023-01-04T14:03:47.004" v="2425" actId="1076"/>
          <ac:spMkLst>
            <pc:docMk/>
            <pc:sldMk cId="211738993" sldId="287"/>
            <ac:spMk id="12" creationId="{A47E91A4-1815-61E5-8842-5870EE61753D}"/>
          </ac:spMkLst>
        </pc:spChg>
        <pc:spChg chg="add mod">
          <ac:chgData name="Celine Joerns" userId="e7e8b484e703fff0" providerId="LiveId" clId="{2FF8AE23-2AF4-468D-BE4E-8F6D3EA849B8}" dt="2023-01-04T14:05:48.668" v="2552" actId="1076"/>
          <ac:spMkLst>
            <pc:docMk/>
            <pc:sldMk cId="211738993" sldId="287"/>
            <ac:spMk id="13" creationId="{D64B7DDB-545F-5B25-D116-F93AA6095F26}"/>
          </ac:spMkLst>
        </pc:spChg>
        <pc:spChg chg="add mod">
          <ac:chgData name="Celine Joerns" userId="e7e8b484e703fff0" providerId="LiveId" clId="{2FF8AE23-2AF4-468D-BE4E-8F6D3EA849B8}" dt="2023-01-04T14:06:12.832" v="2556" actId="1076"/>
          <ac:spMkLst>
            <pc:docMk/>
            <pc:sldMk cId="211738993" sldId="287"/>
            <ac:spMk id="14" creationId="{28B38642-B67A-7FB8-C836-B2F785C49413}"/>
          </ac:spMkLst>
        </pc:spChg>
        <pc:spChg chg="add mod">
          <ac:chgData name="Celine Joerns" userId="e7e8b484e703fff0" providerId="LiveId" clId="{2FF8AE23-2AF4-468D-BE4E-8F6D3EA849B8}" dt="2023-01-04T14:04:39.311" v="2470" actId="20577"/>
          <ac:spMkLst>
            <pc:docMk/>
            <pc:sldMk cId="211738993" sldId="287"/>
            <ac:spMk id="15" creationId="{3C561FBD-848D-8188-6EED-96C83D957751}"/>
          </ac:spMkLst>
        </pc:spChg>
        <pc:spChg chg="add mod">
          <ac:chgData name="Celine Joerns" userId="e7e8b484e703fff0" providerId="LiveId" clId="{2FF8AE23-2AF4-468D-BE4E-8F6D3EA849B8}" dt="2023-01-04T14:05:55.712" v="2554" actId="1035"/>
          <ac:spMkLst>
            <pc:docMk/>
            <pc:sldMk cId="211738993" sldId="287"/>
            <ac:spMk id="16" creationId="{E717268B-9324-8CFB-E357-F1414F0CC56A}"/>
          </ac:spMkLst>
        </pc:spChg>
        <pc:spChg chg="mod">
          <ac:chgData name="Celine Joerns" userId="e7e8b484e703fff0" providerId="LiveId" clId="{2FF8AE23-2AF4-468D-BE4E-8F6D3EA849B8}" dt="2023-01-04T14:00:55.444" v="2375" actId="1076"/>
          <ac:spMkLst>
            <pc:docMk/>
            <pc:sldMk cId="211738993" sldId="287"/>
            <ac:spMk id="17" creationId="{03150400-F245-CBE0-A1EB-DB1EE5105A2E}"/>
          </ac:spMkLst>
        </pc:spChg>
        <pc:spChg chg="add mod">
          <ac:chgData name="Celine Joerns" userId="e7e8b484e703fff0" providerId="LiveId" clId="{2FF8AE23-2AF4-468D-BE4E-8F6D3EA849B8}" dt="2023-01-04T14:06:21.564" v="2559" actId="1076"/>
          <ac:spMkLst>
            <pc:docMk/>
            <pc:sldMk cId="211738993" sldId="287"/>
            <ac:spMk id="18" creationId="{21EE8D55-07AD-4F7A-15EB-AB0ADE6D0C44}"/>
          </ac:spMkLst>
        </pc:spChg>
        <pc:spChg chg="add mod">
          <ac:chgData name="Celine Joerns" userId="e7e8b484e703fff0" providerId="LiveId" clId="{2FF8AE23-2AF4-468D-BE4E-8F6D3EA849B8}" dt="2023-01-04T14:12:28.392" v="2826" actId="113"/>
          <ac:spMkLst>
            <pc:docMk/>
            <pc:sldMk cId="211738993" sldId="287"/>
            <ac:spMk id="19" creationId="{1385B5F2-5352-F920-006D-0F70C8D90F5A}"/>
          </ac:spMkLst>
        </pc:spChg>
        <pc:spChg chg="add mod">
          <ac:chgData name="Celine Joerns" userId="e7e8b484e703fff0" providerId="LiveId" clId="{2FF8AE23-2AF4-468D-BE4E-8F6D3EA849B8}" dt="2023-01-04T14:12:35.830" v="2827" actId="113"/>
          <ac:spMkLst>
            <pc:docMk/>
            <pc:sldMk cId="211738993" sldId="287"/>
            <ac:spMk id="20" creationId="{8EF85B36-5E7B-8916-FF93-A4AF1E86FEB6}"/>
          </ac:spMkLst>
        </pc:spChg>
        <pc:spChg chg="add mod">
          <ac:chgData name="Celine Joerns" userId="e7e8b484e703fff0" providerId="LiveId" clId="{2FF8AE23-2AF4-468D-BE4E-8F6D3EA849B8}" dt="2023-01-04T14:12:41.173" v="2828" actId="113"/>
          <ac:spMkLst>
            <pc:docMk/>
            <pc:sldMk cId="211738993" sldId="287"/>
            <ac:spMk id="21" creationId="{DF3FF3EE-EB9D-6739-4EAC-AAA8D26EA879}"/>
          </ac:spMkLst>
        </pc:spChg>
        <pc:spChg chg="add mod">
          <ac:chgData name="Celine Joerns" userId="e7e8b484e703fff0" providerId="LiveId" clId="{2FF8AE23-2AF4-468D-BE4E-8F6D3EA849B8}" dt="2023-01-04T14:10:08.097" v="2770" actId="1076"/>
          <ac:spMkLst>
            <pc:docMk/>
            <pc:sldMk cId="211738993" sldId="287"/>
            <ac:spMk id="22" creationId="{78CD8C5F-91BE-5F48-8E46-2932D8A677C2}"/>
          </ac:spMkLst>
        </pc:spChg>
        <pc:spChg chg="add mod">
          <ac:chgData name="Celine Joerns" userId="e7e8b484e703fff0" providerId="LiveId" clId="{2FF8AE23-2AF4-468D-BE4E-8F6D3EA849B8}" dt="2023-01-04T14:10:41.369" v="2805" actId="1076"/>
          <ac:spMkLst>
            <pc:docMk/>
            <pc:sldMk cId="211738993" sldId="287"/>
            <ac:spMk id="23" creationId="{144D83DE-E7E2-9E7D-4664-766EBFAE42A9}"/>
          </ac:spMkLst>
        </pc:spChg>
        <pc:spChg chg="add mod">
          <ac:chgData name="Celine Joerns" userId="e7e8b484e703fff0" providerId="LiveId" clId="{2FF8AE23-2AF4-468D-BE4E-8F6D3EA849B8}" dt="2023-01-04T14:11:15.416" v="2809" actId="1076"/>
          <ac:spMkLst>
            <pc:docMk/>
            <pc:sldMk cId="211738993" sldId="287"/>
            <ac:spMk id="24" creationId="{FDB9ABF2-9422-E9F1-6A24-E60414C29112}"/>
          </ac:spMkLst>
        </pc:spChg>
        <pc:spChg chg="mod">
          <ac:chgData name="Celine Joerns" userId="e7e8b484e703fff0" providerId="LiveId" clId="{2FF8AE23-2AF4-468D-BE4E-8F6D3EA849B8}" dt="2023-01-04T14:11:31.146" v="2814" actId="1076"/>
          <ac:spMkLst>
            <pc:docMk/>
            <pc:sldMk cId="211738993" sldId="287"/>
            <ac:spMk id="35" creationId="{EE2AF5B2-662A-99A4-DFF6-89AC521A56BC}"/>
          </ac:spMkLst>
        </pc:spChg>
        <pc:spChg chg="mod">
          <ac:chgData name="Celine Joerns" userId="e7e8b484e703fff0" providerId="LiveId" clId="{2FF8AE23-2AF4-468D-BE4E-8F6D3EA849B8}" dt="2023-01-05T13:05:05.747" v="4096" actId="1076"/>
          <ac:spMkLst>
            <pc:docMk/>
            <pc:sldMk cId="211738993" sldId="287"/>
            <ac:spMk id="36" creationId="{623BE8DC-ADDC-2E5C-37CD-B8835730D027}"/>
          </ac:spMkLst>
        </pc:spChg>
        <pc:spChg chg="del">
          <ac:chgData name="Celine Joerns" userId="e7e8b484e703fff0" providerId="LiveId" clId="{2FF8AE23-2AF4-468D-BE4E-8F6D3EA849B8}" dt="2023-01-04T14:00:35.877" v="2372" actId="478"/>
          <ac:spMkLst>
            <pc:docMk/>
            <pc:sldMk cId="211738993" sldId="287"/>
            <ac:spMk id="41" creationId="{D8A077DF-D0E4-7C4D-7497-41EB8DA82F02}"/>
          </ac:spMkLst>
        </pc:spChg>
        <pc:spChg chg="del">
          <ac:chgData name="Celine Joerns" userId="e7e8b484e703fff0" providerId="LiveId" clId="{2FF8AE23-2AF4-468D-BE4E-8F6D3EA849B8}" dt="2023-01-04T14:00:35.877" v="2372" actId="478"/>
          <ac:spMkLst>
            <pc:docMk/>
            <pc:sldMk cId="211738993" sldId="287"/>
            <ac:spMk id="43" creationId="{F850ADCF-0915-D5F8-D0E3-A36696FCF5BC}"/>
          </ac:spMkLst>
        </pc:spChg>
        <pc:spChg chg="del">
          <ac:chgData name="Celine Joerns" userId="e7e8b484e703fff0" providerId="LiveId" clId="{2FF8AE23-2AF4-468D-BE4E-8F6D3EA849B8}" dt="2023-01-04T14:00:35.877" v="2372" actId="478"/>
          <ac:spMkLst>
            <pc:docMk/>
            <pc:sldMk cId="211738993" sldId="287"/>
            <ac:spMk id="45" creationId="{E2B31B07-ED3E-2F19-4A91-6398CF810D6E}"/>
          </ac:spMkLst>
        </pc:spChg>
        <pc:spChg chg="del">
          <ac:chgData name="Celine Joerns" userId="e7e8b484e703fff0" providerId="LiveId" clId="{2FF8AE23-2AF4-468D-BE4E-8F6D3EA849B8}" dt="2023-01-04T14:00:35.877" v="2372" actId="478"/>
          <ac:spMkLst>
            <pc:docMk/>
            <pc:sldMk cId="211738993" sldId="287"/>
            <ac:spMk id="48" creationId="{51854F22-276D-EE29-F797-2F41339DC4CC}"/>
          </ac:spMkLst>
        </pc:spChg>
        <pc:picChg chg="del">
          <ac:chgData name="Celine Joerns" userId="e7e8b484e703fff0" providerId="LiveId" clId="{2FF8AE23-2AF4-468D-BE4E-8F6D3EA849B8}" dt="2023-01-04T14:00:35.877" v="2372" actId="478"/>
          <ac:picMkLst>
            <pc:docMk/>
            <pc:sldMk cId="211738993" sldId="287"/>
            <ac:picMk id="3" creationId="{7B1D6BAF-7D1E-D0E8-787A-1DBA174E68F5}"/>
          </ac:picMkLst>
        </pc:picChg>
        <pc:picChg chg="add mod">
          <ac:chgData name="Celine Joerns" userId="e7e8b484e703fff0" providerId="LiveId" clId="{2FF8AE23-2AF4-468D-BE4E-8F6D3EA849B8}" dt="2023-01-04T14:06:25.170" v="2560" actId="1076"/>
          <ac:picMkLst>
            <pc:docMk/>
            <pc:sldMk cId="211738993" sldId="287"/>
            <ac:picMk id="4" creationId="{1D3B22E9-E979-EF9D-1314-9DD11F4F496B}"/>
          </ac:picMkLst>
        </pc:picChg>
        <pc:picChg chg="add mod">
          <ac:chgData name="Celine Joerns" userId="e7e8b484e703fff0" providerId="LiveId" clId="{2FF8AE23-2AF4-468D-BE4E-8F6D3EA849B8}" dt="2023-01-04T14:02:27.497" v="2383" actId="1076"/>
          <ac:picMkLst>
            <pc:docMk/>
            <pc:sldMk cId="211738993" sldId="287"/>
            <ac:picMk id="9" creationId="{A0620FB4-5B56-6492-BD9C-5E069A2C6016}"/>
          </ac:picMkLst>
        </pc:picChg>
        <pc:picChg chg="add mod">
          <ac:chgData name="Celine Joerns" userId="e7e8b484e703fff0" providerId="LiveId" clId="{2FF8AE23-2AF4-468D-BE4E-8F6D3EA849B8}" dt="2023-01-04T14:02:22.046" v="2382" actId="1076"/>
          <ac:picMkLst>
            <pc:docMk/>
            <pc:sldMk cId="211738993" sldId="287"/>
            <ac:picMk id="11" creationId="{065FFA47-4199-39AD-A97D-C6340F425463}"/>
          </ac:picMkLst>
        </pc:picChg>
      </pc:sldChg>
      <pc:sldChg chg="addSp delSp modSp add del mod">
        <pc:chgData name="Celine Joerns" userId="e7e8b484e703fff0" providerId="LiveId" clId="{2FF8AE23-2AF4-468D-BE4E-8F6D3EA849B8}" dt="2023-01-04T14:45:56.546" v="3426" actId="2696"/>
        <pc:sldMkLst>
          <pc:docMk/>
          <pc:sldMk cId="578842784" sldId="288"/>
        </pc:sldMkLst>
        <pc:spChg chg="add mod">
          <ac:chgData name="Celine Joerns" userId="e7e8b484e703fff0" providerId="LiveId" clId="{2FF8AE23-2AF4-468D-BE4E-8F6D3EA849B8}" dt="2023-01-04T14:27:24.205" v="2957" actId="1076"/>
          <ac:spMkLst>
            <pc:docMk/>
            <pc:sldMk cId="578842784" sldId="288"/>
            <ac:spMk id="2" creationId="{B448B53C-6A70-9AFD-BC0E-69FA462835BA}"/>
          </ac:spMkLst>
        </pc:spChg>
        <pc:spChg chg="add mod">
          <ac:chgData name="Celine Joerns" userId="e7e8b484e703fff0" providerId="LiveId" clId="{2FF8AE23-2AF4-468D-BE4E-8F6D3EA849B8}" dt="2023-01-04T14:27:41.774" v="2959" actId="1076"/>
          <ac:spMkLst>
            <pc:docMk/>
            <pc:sldMk cId="578842784" sldId="288"/>
            <ac:spMk id="3" creationId="{1FAC20D8-EE49-6D06-0397-F87AAE7E2AA1}"/>
          </ac:spMkLst>
        </pc:spChg>
        <pc:spChg chg="add mod">
          <ac:chgData name="Celine Joerns" userId="e7e8b484e703fff0" providerId="LiveId" clId="{2FF8AE23-2AF4-468D-BE4E-8F6D3EA849B8}" dt="2023-01-04T14:28:25.734" v="2963" actId="1076"/>
          <ac:spMkLst>
            <pc:docMk/>
            <pc:sldMk cId="578842784" sldId="288"/>
            <ac:spMk id="5" creationId="{685EDC7C-5788-F5EA-5C42-EF85B56EF1E2}"/>
          </ac:spMkLst>
        </pc:spChg>
        <pc:spChg chg="add del">
          <ac:chgData name="Celine Joerns" userId="e7e8b484e703fff0" providerId="LiveId" clId="{2FF8AE23-2AF4-468D-BE4E-8F6D3EA849B8}" dt="2023-01-04T14:26:59.226" v="2952" actId="478"/>
          <ac:spMkLst>
            <pc:docMk/>
            <pc:sldMk cId="578842784" sldId="288"/>
            <ac:spMk id="7" creationId="{C4A3939E-B573-4FB2-AD69-18C1A75F947B}"/>
          </ac:spMkLst>
        </pc:spChg>
        <pc:spChg chg="mod">
          <ac:chgData name="Celine Joerns" userId="e7e8b484e703fff0" providerId="LiveId" clId="{2FF8AE23-2AF4-468D-BE4E-8F6D3EA849B8}" dt="2023-01-04T14:28:58.234" v="2966" actId="1076"/>
          <ac:spMkLst>
            <pc:docMk/>
            <pc:sldMk cId="578842784" sldId="288"/>
            <ac:spMk id="12" creationId="{A47E91A4-1815-61E5-8842-5870EE61753D}"/>
          </ac:spMkLst>
        </pc:spChg>
        <pc:spChg chg="del">
          <ac:chgData name="Celine Joerns" userId="e7e8b484e703fff0" providerId="LiveId" clId="{2FF8AE23-2AF4-468D-BE4E-8F6D3EA849B8}" dt="2023-01-04T14:26:56.266" v="2950" actId="478"/>
          <ac:spMkLst>
            <pc:docMk/>
            <pc:sldMk cId="578842784" sldId="288"/>
            <ac:spMk id="13" creationId="{D64B7DDB-545F-5B25-D116-F93AA6095F26}"/>
          </ac:spMkLst>
        </pc:spChg>
        <pc:spChg chg="add del">
          <ac:chgData name="Celine Joerns" userId="e7e8b484e703fff0" providerId="LiveId" clId="{2FF8AE23-2AF4-468D-BE4E-8F6D3EA849B8}" dt="2023-01-04T14:27:03.164" v="2953" actId="478"/>
          <ac:spMkLst>
            <pc:docMk/>
            <pc:sldMk cId="578842784" sldId="288"/>
            <ac:spMk id="14" creationId="{28B38642-B67A-7FB8-C836-B2F785C49413}"/>
          </ac:spMkLst>
        </pc:spChg>
        <pc:spChg chg="mod">
          <ac:chgData name="Celine Joerns" userId="e7e8b484e703fff0" providerId="LiveId" clId="{2FF8AE23-2AF4-468D-BE4E-8F6D3EA849B8}" dt="2023-01-04T14:27:45.797" v="2961" actId="1076"/>
          <ac:spMkLst>
            <pc:docMk/>
            <pc:sldMk cId="578842784" sldId="288"/>
            <ac:spMk id="15" creationId="{3C561FBD-848D-8188-6EED-96C83D957751}"/>
          </ac:spMkLst>
        </pc:spChg>
        <pc:spChg chg="add del">
          <ac:chgData name="Celine Joerns" userId="e7e8b484e703fff0" providerId="LiveId" clId="{2FF8AE23-2AF4-468D-BE4E-8F6D3EA849B8}" dt="2023-01-04T14:27:03.164" v="2953" actId="478"/>
          <ac:spMkLst>
            <pc:docMk/>
            <pc:sldMk cId="578842784" sldId="288"/>
            <ac:spMk id="16" creationId="{E717268B-9324-8CFB-E357-F1414F0CC56A}"/>
          </ac:spMkLst>
        </pc:spChg>
        <pc:spChg chg="mod">
          <ac:chgData name="Celine Joerns" userId="e7e8b484e703fff0" providerId="LiveId" clId="{2FF8AE23-2AF4-468D-BE4E-8F6D3EA849B8}" dt="2023-01-04T14:25:55.072" v="2859" actId="20577"/>
          <ac:spMkLst>
            <pc:docMk/>
            <pc:sldMk cId="578842784" sldId="288"/>
            <ac:spMk id="17" creationId="{03150400-F245-CBE0-A1EB-DB1EE5105A2E}"/>
          </ac:spMkLst>
        </pc:spChg>
        <pc:spChg chg="add del">
          <ac:chgData name="Celine Joerns" userId="e7e8b484e703fff0" providerId="LiveId" clId="{2FF8AE23-2AF4-468D-BE4E-8F6D3EA849B8}" dt="2023-01-04T14:27:03.164" v="2953" actId="478"/>
          <ac:spMkLst>
            <pc:docMk/>
            <pc:sldMk cId="578842784" sldId="288"/>
            <ac:spMk id="18" creationId="{21EE8D55-07AD-4F7A-15EB-AB0ADE6D0C44}"/>
          </ac:spMkLst>
        </pc:spChg>
        <pc:spChg chg="del">
          <ac:chgData name="Celine Joerns" userId="e7e8b484e703fff0" providerId="LiveId" clId="{2FF8AE23-2AF4-468D-BE4E-8F6D3EA849B8}" dt="2023-01-04T14:26:53.479" v="2949" actId="478"/>
          <ac:spMkLst>
            <pc:docMk/>
            <pc:sldMk cId="578842784" sldId="288"/>
            <ac:spMk id="19" creationId="{1385B5F2-5352-F920-006D-0F70C8D90F5A}"/>
          </ac:spMkLst>
        </pc:spChg>
        <pc:spChg chg="del">
          <ac:chgData name="Celine Joerns" userId="e7e8b484e703fff0" providerId="LiveId" clId="{2FF8AE23-2AF4-468D-BE4E-8F6D3EA849B8}" dt="2023-01-04T14:26:53.479" v="2949" actId="478"/>
          <ac:spMkLst>
            <pc:docMk/>
            <pc:sldMk cId="578842784" sldId="288"/>
            <ac:spMk id="20" creationId="{8EF85B36-5E7B-8916-FF93-A4AF1E86FEB6}"/>
          </ac:spMkLst>
        </pc:spChg>
        <pc:spChg chg="del">
          <ac:chgData name="Celine Joerns" userId="e7e8b484e703fff0" providerId="LiveId" clId="{2FF8AE23-2AF4-468D-BE4E-8F6D3EA849B8}" dt="2023-01-04T14:26:53.479" v="2949" actId="478"/>
          <ac:spMkLst>
            <pc:docMk/>
            <pc:sldMk cId="578842784" sldId="288"/>
            <ac:spMk id="21" creationId="{DF3FF3EE-EB9D-6739-4EAC-AAA8D26EA879}"/>
          </ac:spMkLst>
        </pc:spChg>
        <pc:spChg chg="del">
          <ac:chgData name="Celine Joerns" userId="e7e8b484e703fff0" providerId="LiveId" clId="{2FF8AE23-2AF4-468D-BE4E-8F6D3EA849B8}" dt="2023-01-04T14:26:53.479" v="2949" actId="478"/>
          <ac:spMkLst>
            <pc:docMk/>
            <pc:sldMk cId="578842784" sldId="288"/>
            <ac:spMk id="22" creationId="{78CD8C5F-91BE-5F48-8E46-2932D8A677C2}"/>
          </ac:spMkLst>
        </pc:spChg>
        <pc:spChg chg="del">
          <ac:chgData name="Celine Joerns" userId="e7e8b484e703fff0" providerId="LiveId" clId="{2FF8AE23-2AF4-468D-BE4E-8F6D3EA849B8}" dt="2023-01-04T14:26:53.479" v="2949" actId="478"/>
          <ac:spMkLst>
            <pc:docMk/>
            <pc:sldMk cId="578842784" sldId="288"/>
            <ac:spMk id="23" creationId="{144D83DE-E7E2-9E7D-4664-766EBFAE42A9}"/>
          </ac:spMkLst>
        </pc:spChg>
        <pc:spChg chg="del">
          <ac:chgData name="Celine Joerns" userId="e7e8b484e703fff0" providerId="LiveId" clId="{2FF8AE23-2AF4-468D-BE4E-8F6D3EA849B8}" dt="2023-01-04T14:26:53.479" v="2949" actId="478"/>
          <ac:spMkLst>
            <pc:docMk/>
            <pc:sldMk cId="578842784" sldId="288"/>
            <ac:spMk id="24" creationId="{FDB9ABF2-9422-E9F1-6A24-E60414C29112}"/>
          </ac:spMkLst>
        </pc:spChg>
        <pc:spChg chg="mod">
          <ac:chgData name="Celine Joerns" userId="e7e8b484e703fff0" providerId="LiveId" clId="{2FF8AE23-2AF4-468D-BE4E-8F6D3EA849B8}" dt="2023-01-04T14:26:44.609" v="2947" actId="14100"/>
          <ac:spMkLst>
            <pc:docMk/>
            <pc:sldMk cId="578842784" sldId="288"/>
            <ac:spMk id="36" creationId="{623BE8DC-ADDC-2E5C-37CD-B8835730D027}"/>
          </ac:spMkLst>
        </pc:spChg>
        <pc:picChg chg="del">
          <ac:chgData name="Celine Joerns" userId="e7e8b484e703fff0" providerId="LiveId" clId="{2FF8AE23-2AF4-468D-BE4E-8F6D3EA849B8}" dt="2023-01-04T14:26:51.221" v="2948" actId="478"/>
          <ac:picMkLst>
            <pc:docMk/>
            <pc:sldMk cId="578842784" sldId="288"/>
            <ac:picMk id="4" creationId="{1D3B22E9-E979-EF9D-1314-9DD11F4F496B}"/>
          </ac:picMkLst>
        </pc:picChg>
        <pc:picChg chg="del">
          <ac:chgData name="Celine Joerns" userId="e7e8b484e703fff0" providerId="LiveId" clId="{2FF8AE23-2AF4-468D-BE4E-8F6D3EA849B8}" dt="2023-01-04T14:26:51.221" v="2948" actId="478"/>
          <ac:picMkLst>
            <pc:docMk/>
            <pc:sldMk cId="578842784" sldId="288"/>
            <ac:picMk id="9" creationId="{A0620FB4-5B56-6492-BD9C-5E069A2C6016}"/>
          </ac:picMkLst>
        </pc:picChg>
        <pc:picChg chg="del">
          <ac:chgData name="Celine Joerns" userId="e7e8b484e703fff0" providerId="LiveId" clId="{2FF8AE23-2AF4-468D-BE4E-8F6D3EA849B8}" dt="2023-01-04T14:26:51.221" v="2948" actId="478"/>
          <ac:picMkLst>
            <pc:docMk/>
            <pc:sldMk cId="578842784" sldId="288"/>
            <ac:picMk id="11" creationId="{065FFA47-4199-39AD-A97D-C6340F425463}"/>
          </ac:picMkLst>
        </pc:picChg>
      </pc:sldChg>
      <pc:sldChg chg="add del">
        <pc:chgData name="Celine Joerns" userId="e7e8b484e703fff0" providerId="LiveId" clId="{2FF8AE23-2AF4-468D-BE4E-8F6D3EA849B8}" dt="2023-01-04T14:29:05.011" v="2968" actId="2696"/>
        <pc:sldMkLst>
          <pc:docMk/>
          <pc:sldMk cId="732700172" sldId="289"/>
        </pc:sldMkLst>
      </pc:sldChg>
      <pc:sldChg chg="addSp delSp modSp add mod ord modAnim">
        <pc:chgData name="Celine Joerns" userId="e7e8b484e703fff0" providerId="LiveId" clId="{2FF8AE23-2AF4-468D-BE4E-8F6D3EA849B8}" dt="2023-01-22T21:56:12.312" v="5411"/>
        <pc:sldMkLst>
          <pc:docMk/>
          <pc:sldMk cId="3325690537" sldId="289"/>
        </pc:sldMkLst>
        <pc:spChg chg="add del mod">
          <ac:chgData name="Celine Joerns" userId="e7e8b484e703fff0" providerId="LiveId" clId="{2FF8AE23-2AF4-468D-BE4E-8F6D3EA849B8}" dt="2023-01-04T14:34:50.619" v="3200" actId="1076"/>
          <ac:spMkLst>
            <pc:docMk/>
            <pc:sldMk cId="3325690537" sldId="289"/>
            <ac:spMk id="2" creationId="{2052EB42-5B44-A716-C876-A17C7926878D}"/>
          </ac:spMkLst>
        </pc:spChg>
        <pc:spChg chg="add del mod">
          <ac:chgData name="Celine Joerns" userId="e7e8b484e703fff0" providerId="LiveId" clId="{2FF8AE23-2AF4-468D-BE4E-8F6D3EA849B8}" dt="2023-01-22T21:53:18.018" v="5332" actId="478"/>
          <ac:spMkLst>
            <pc:docMk/>
            <pc:sldMk cId="3325690537" sldId="289"/>
            <ac:spMk id="3" creationId="{04B51774-1946-D88A-5CC1-EB7EA9A4F279}"/>
          </ac:spMkLst>
        </pc:spChg>
        <pc:spChg chg="add mod">
          <ac:chgData name="Celine Joerns" userId="e7e8b484e703fff0" providerId="LiveId" clId="{2FF8AE23-2AF4-468D-BE4E-8F6D3EA849B8}" dt="2023-01-22T21:56:03.757" v="5410" actId="1076"/>
          <ac:spMkLst>
            <pc:docMk/>
            <pc:sldMk cId="3325690537" sldId="289"/>
            <ac:spMk id="7" creationId="{72309006-45BC-30D1-7669-35800C72BB7E}"/>
          </ac:spMkLst>
        </pc:spChg>
        <pc:spChg chg="del">
          <ac:chgData name="Celine Joerns" userId="e7e8b484e703fff0" providerId="LiveId" clId="{2FF8AE23-2AF4-468D-BE4E-8F6D3EA849B8}" dt="2023-01-04T14:29:25" v="2991" actId="478"/>
          <ac:spMkLst>
            <pc:docMk/>
            <pc:sldMk cId="3325690537" sldId="289"/>
            <ac:spMk id="8" creationId="{46C26168-DF9E-9A9E-5EA2-663D9ECC623C}"/>
          </ac:spMkLst>
        </pc:spChg>
        <pc:spChg chg="add mod ord">
          <ac:chgData name="Celine Joerns" userId="e7e8b484e703fff0" providerId="LiveId" clId="{2FF8AE23-2AF4-468D-BE4E-8F6D3EA849B8}" dt="2023-01-22T21:56:01.548" v="5409" actId="14100"/>
          <ac:spMkLst>
            <pc:docMk/>
            <pc:sldMk cId="3325690537" sldId="289"/>
            <ac:spMk id="8" creationId="{D8FB951B-EBE1-71D5-CC5E-AE58311A84E3}"/>
          </ac:spMkLst>
        </pc:spChg>
        <pc:spChg chg="del">
          <ac:chgData name="Celine Joerns" userId="e7e8b484e703fff0" providerId="LiveId" clId="{2FF8AE23-2AF4-468D-BE4E-8F6D3EA849B8}" dt="2023-01-04T14:29:25" v="2991" actId="478"/>
          <ac:spMkLst>
            <pc:docMk/>
            <pc:sldMk cId="3325690537" sldId="289"/>
            <ac:spMk id="9" creationId="{2FACB210-FBAD-97A1-282A-5201F44446AA}"/>
          </ac:spMkLst>
        </pc:spChg>
        <pc:spChg chg="add mod">
          <ac:chgData name="Celine Joerns" userId="e7e8b484e703fff0" providerId="LiveId" clId="{2FF8AE23-2AF4-468D-BE4E-8F6D3EA849B8}" dt="2023-01-22T21:53:56.661" v="5337"/>
          <ac:spMkLst>
            <pc:docMk/>
            <pc:sldMk cId="3325690537" sldId="289"/>
            <ac:spMk id="9" creationId="{5781CDE5-9B57-637F-8B41-9CC26CACC88F}"/>
          </ac:spMkLst>
        </pc:spChg>
        <pc:spChg chg="del">
          <ac:chgData name="Celine Joerns" userId="e7e8b484e703fff0" providerId="LiveId" clId="{2FF8AE23-2AF4-468D-BE4E-8F6D3EA849B8}" dt="2023-01-04T14:29:25" v="2991" actId="478"/>
          <ac:spMkLst>
            <pc:docMk/>
            <pc:sldMk cId="3325690537" sldId="289"/>
            <ac:spMk id="10" creationId="{C2E30971-0692-0E7E-D070-6587A5A3F654}"/>
          </ac:spMkLst>
        </pc:spChg>
        <pc:spChg chg="del">
          <ac:chgData name="Celine Joerns" userId="e7e8b484e703fff0" providerId="LiveId" clId="{2FF8AE23-2AF4-468D-BE4E-8F6D3EA849B8}" dt="2023-01-04T14:29:25" v="2991" actId="478"/>
          <ac:spMkLst>
            <pc:docMk/>
            <pc:sldMk cId="3325690537" sldId="289"/>
            <ac:spMk id="11" creationId="{A3EEF03D-6FC3-632E-41D3-6AE220AC3DCC}"/>
          </ac:spMkLst>
        </pc:spChg>
        <pc:spChg chg="del">
          <ac:chgData name="Celine Joerns" userId="e7e8b484e703fff0" providerId="LiveId" clId="{2FF8AE23-2AF4-468D-BE4E-8F6D3EA849B8}" dt="2023-01-04T14:29:25" v="2991" actId="478"/>
          <ac:spMkLst>
            <pc:docMk/>
            <pc:sldMk cId="3325690537" sldId="289"/>
            <ac:spMk id="13" creationId="{B2D93361-7B3E-4EA6-5D43-94C4F87572B0}"/>
          </ac:spMkLst>
        </pc:spChg>
        <pc:spChg chg="del">
          <ac:chgData name="Celine Joerns" userId="e7e8b484e703fff0" providerId="LiveId" clId="{2FF8AE23-2AF4-468D-BE4E-8F6D3EA849B8}" dt="2023-01-04T14:29:25" v="2991" actId="478"/>
          <ac:spMkLst>
            <pc:docMk/>
            <pc:sldMk cId="3325690537" sldId="289"/>
            <ac:spMk id="14" creationId="{73DFF540-5FBF-6630-3132-5A89F6DD3CF9}"/>
          </ac:spMkLst>
        </pc:spChg>
        <pc:spChg chg="del">
          <ac:chgData name="Celine Joerns" userId="e7e8b484e703fff0" providerId="LiveId" clId="{2FF8AE23-2AF4-468D-BE4E-8F6D3EA849B8}" dt="2023-01-04T14:29:25" v="2991" actId="478"/>
          <ac:spMkLst>
            <pc:docMk/>
            <pc:sldMk cId="3325690537" sldId="289"/>
            <ac:spMk id="15" creationId="{65FA349D-B901-6FD5-3C5E-530074EEE42F}"/>
          </ac:spMkLst>
        </pc:spChg>
        <pc:spChg chg="del">
          <ac:chgData name="Celine Joerns" userId="e7e8b484e703fff0" providerId="LiveId" clId="{2FF8AE23-2AF4-468D-BE4E-8F6D3EA849B8}" dt="2023-01-04T14:29:25" v="2991" actId="478"/>
          <ac:spMkLst>
            <pc:docMk/>
            <pc:sldMk cId="3325690537" sldId="289"/>
            <ac:spMk id="16" creationId="{03774573-B4B6-5932-AADF-7531A1CE5D67}"/>
          </ac:spMkLst>
        </pc:spChg>
        <pc:spChg chg="del">
          <ac:chgData name="Celine Joerns" userId="e7e8b484e703fff0" providerId="LiveId" clId="{2FF8AE23-2AF4-468D-BE4E-8F6D3EA849B8}" dt="2023-01-04T14:29:25" v="2991" actId="478"/>
          <ac:spMkLst>
            <pc:docMk/>
            <pc:sldMk cId="3325690537" sldId="289"/>
            <ac:spMk id="19" creationId="{0BD8D352-8994-9765-9B75-1DEBD6700DD3}"/>
          </ac:spMkLst>
        </pc:spChg>
        <pc:spChg chg="del">
          <ac:chgData name="Celine Joerns" userId="e7e8b484e703fff0" providerId="LiveId" clId="{2FF8AE23-2AF4-468D-BE4E-8F6D3EA849B8}" dt="2023-01-04T14:29:25" v="2991" actId="478"/>
          <ac:spMkLst>
            <pc:docMk/>
            <pc:sldMk cId="3325690537" sldId="289"/>
            <ac:spMk id="20" creationId="{6E583F16-BA06-AC7B-73CF-AC7B8FB1D049}"/>
          </ac:spMkLst>
        </pc:spChg>
        <pc:spChg chg="mod">
          <ac:chgData name="Celine Joerns" userId="e7e8b484e703fff0" providerId="LiveId" clId="{2FF8AE23-2AF4-468D-BE4E-8F6D3EA849B8}" dt="2023-01-04T14:29:18.489" v="2990" actId="20577"/>
          <ac:spMkLst>
            <pc:docMk/>
            <pc:sldMk cId="3325690537" sldId="289"/>
            <ac:spMk id="22" creationId="{CBCA8D9B-86A6-46D0-8939-576472F48528}"/>
          </ac:spMkLst>
        </pc:spChg>
        <pc:spChg chg="del">
          <ac:chgData name="Celine Joerns" userId="e7e8b484e703fff0" providerId="LiveId" clId="{2FF8AE23-2AF4-468D-BE4E-8F6D3EA849B8}" dt="2023-01-04T14:29:25" v="2991" actId="478"/>
          <ac:spMkLst>
            <pc:docMk/>
            <pc:sldMk cId="3325690537" sldId="289"/>
            <ac:spMk id="24" creationId="{09755AF0-CCF1-4FD3-B020-A33E20C8D404}"/>
          </ac:spMkLst>
        </pc:spChg>
        <pc:spChg chg="del">
          <ac:chgData name="Celine Joerns" userId="e7e8b484e703fff0" providerId="LiveId" clId="{2FF8AE23-2AF4-468D-BE4E-8F6D3EA849B8}" dt="2023-01-04T14:29:25" v="2991" actId="478"/>
          <ac:spMkLst>
            <pc:docMk/>
            <pc:sldMk cId="3325690537" sldId="289"/>
            <ac:spMk id="25" creationId="{10C11CAF-A74D-342F-CD51-1B55E695E59A}"/>
          </ac:spMkLst>
        </pc:spChg>
        <pc:picChg chg="add mod ord">
          <ac:chgData name="Celine Joerns" userId="e7e8b484e703fff0" providerId="LiveId" clId="{2FF8AE23-2AF4-468D-BE4E-8F6D3EA849B8}" dt="2023-01-22T21:55:05.398" v="5379" actId="1076"/>
          <ac:picMkLst>
            <pc:docMk/>
            <pc:sldMk cId="3325690537" sldId="289"/>
            <ac:picMk id="6" creationId="{CC480DF0-87A6-74AF-3611-14E0B088B6E3}"/>
          </ac:picMkLst>
        </pc:picChg>
      </pc:sldChg>
      <pc:sldChg chg="addSp delSp modSp add mod modAnim">
        <pc:chgData name="Celine Joerns" userId="e7e8b484e703fff0" providerId="LiveId" clId="{2FF8AE23-2AF4-468D-BE4E-8F6D3EA849B8}" dt="2023-01-22T21:57:08.910" v="5418"/>
        <pc:sldMkLst>
          <pc:docMk/>
          <pc:sldMk cId="2058503922" sldId="290"/>
        </pc:sldMkLst>
        <pc:spChg chg="mod">
          <ac:chgData name="Celine Joerns" userId="e7e8b484e703fff0" providerId="LiveId" clId="{2FF8AE23-2AF4-468D-BE4E-8F6D3EA849B8}" dt="2023-01-04T14:43:20.399" v="3420" actId="1035"/>
          <ac:spMkLst>
            <pc:docMk/>
            <pc:sldMk cId="2058503922" sldId="290"/>
            <ac:spMk id="2" creationId="{2052EB42-5B44-A716-C876-A17C7926878D}"/>
          </ac:spMkLst>
        </pc:spChg>
        <pc:spChg chg="add mod">
          <ac:chgData name="Celine Joerns" userId="e7e8b484e703fff0" providerId="LiveId" clId="{2FF8AE23-2AF4-468D-BE4E-8F6D3EA849B8}" dt="2023-01-22T21:57:08.910" v="5418"/>
          <ac:spMkLst>
            <pc:docMk/>
            <pc:sldMk cId="2058503922" sldId="290"/>
            <ac:spMk id="3" creationId="{B7A7FACA-D9A4-DD88-BA13-ADECAAC0F94A}"/>
          </ac:spMkLst>
        </pc:spChg>
        <pc:spChg chg="del">
          <ac:chgData name="Celine Joerns" userId="e7e8b484e703fff0" providerId="LiveId" clId="{2FF8AE23-2AF4-468D-BE4E-8F6D3EA849B8}" dt="2023-01-22T21:57:07.826" v="5417" actId="478"/>
          <ac:spMkLst>
            <pc:docMk/>
            <pc:sldMk cId="2058503922" sldId="290"/>
            <ac:spMk id="4" creationId="{1BA44D22-2C67-436D-AB47-1C91A69B29EE}"/>
          </ac:spMkLst>
        </pc:spChg>
        <pc:spChg chg="mod">
          <ac:chgData name="Celine Joerns" userId="e7e8b484e703fff0" providerId="LiveId" clId="{2FF8AE23-2AF4-468D-BE4E-8F6D3EA849B8}" dt="2023-01-04T14:43:44.726" v="3424" actId="14100"/>
          <ac:spMkLst>
            <pc:docMk/>
            <pc:sldMk cId="2058503922" sldId="290"/>
            <ac:spMk id="7" creationId="{72309006-45BC-30D1-7669-35800C72BB7E}"/>
          </ac:spMkLst>
        </pc:spChg>
        <pc:spChg chg="add mod">
          <ac:chgData name="Celine Joerns" userId="e7e8b484e703fff0" providerId="LiveId" clId="{2FF8AE23-2AF4-468D-BE4E-8F6D3EA849B8}" dt="2023-01-05T13:49:11.398" v="4965" actId="1035"/>
          <ac:spMkLst>
            <pc:docMk/>
            <pc:sldMk cId="2058503922" sldId="290"/>
            <ac:spMk id="8" creationId="{E4377C4D-3A4A-06E5-626C-AB78BBBEE103}"/>
          </ac:spMkLst>
        </pc:spChg>
        <pc:spChg chg="add mod ord">
          <ac:chgData name="Celine Joerns" userId="e7e8b484e703fff0" providerId="LiveId" clId="{2FF8AE23-2AF4-468D-BE4E-8F6D3EA849B8}" dt="2023-01-05T13:49:11.398" v="4965" actId="1035"/>
          <ac:spMkLst>
            <pc:docMk/>
            <pc:sldMk cId="2058503922" sldId="290"/>
            <ac:spMk id="9" creationId="{F36A83E8-7E24-C85A-DBE2-14F7FF86EA12}"/>
          </ac:spMkLst>
        </pc:spChg>
        <pc:spChg chg="add mod">
          <ac:chgData name="Celine Joerns" userId="e7e8b484e703fff0" providerId="LiveId" clId="{2FF8AE23-2AF4-468D-BE4E-8F6D3EA849B8}" dt="2023-01-05T13:49:11.398" v="4965" actId="1035"/>
          <ac:spMkLst>
            <pc:docMk/>
            <pc:sldMk cId="2058503922" sldId="290"/>
            <ac:spMk id="10" creationId="{B50AAF2B-0A59-F45F-B992-EFD9FFDB908D}"/>
          </ac:spMkLst>
        </pc:spChg>
        <pc:picChg chg="del">
          <ac:chgData name="Celine Joerns" userId="e7e8b484e703fff0" providerId="LiveId" clId="{2FF8AE23-2AF4-468D-BE4E-8F6D3EA849B8}" dt="2023-01-04T14:35:38.636" v="3209" actId="478"/>
          <ac:picMkLst>
            <pc:docMk/>
            <pc:sldMk cId="2058503922" sldId="290"/>
            <ac:picMk id="6" creationId="{CC480DF0-87A6-74AF-3611-14E0B088B6E3}"/>
          </ac:picMkLst>
        </pc:picChg>
        <pc:picChg chg="add mod ord">
          <ac:chgData name="Celine Joerns" userId="e7e8b484e703fff0" providerId="LiveId" clId="{2FF8AE23-2AF4-468D-BE4E-8F6D3EA849B8}" dt="2023-01-05T13:49:11.398" v="4965" actId="1035"/>
          <ac:picMkLst>
            <pc:docMk/>
            <pc:sldMk cId="2058503922" sldId="290"/>
            <ac:picMk id="11" creationId="{53E6EC9A-9BE3-D2B0-65AA-B00E2B1B97B7}"/>
          </ac:picMkLst>
        </pc:picChg>
      </pc:sldChg>
      <pc:sldChg chg="addSp delSp modSp new mod modClrScheme chgLayout">
        <pc:chgData name="Celine Joerns" userId="e7e8b484e703fff0" providerId="LiveId" clId="{2FF8AE23-2AF4-468D-BE4E-8F6D3EA849B8}" dt="2023-01-05T12:50:20.915" v="3668" actId="20577"/>
        <pc:sldMkLst>
          <pc:docMk/>
          <pc:sldMk cId="4117370744" sldId="291"/>
        </pc:sldMkLst>
        <pc:spChg chg="del mod ord">
          <ac:chgData name="Celine Joerns" userId="e7e8b484e703fff0" providerId="LiveId" clId="{2FF8AE23-2AF4-468D-BE4E-8F6D3EA849B8}" dt="2023-01-05T12:49:14.463" v="3430" actId="700"/>
          <ac:spMkLst>
            <pc:docMk/>
            <pc:sldMk cId="4117370744" sldId="291"/>
            <ac:spMk id="2" creationId="{487397DB-A566-C582-5064-1C4F76BA8ACA}"/>
          </ac:spMkLst>
        </pc:spChg>
        <pc:spChg chg="mod ord">
          <ac:chgData name="Celine Joerns" userId="e7e8b484e703fff0" providerId="LiveId" clId="{2FF8AE23-2AF4-468D-BE4E-8F6D3EA849B8}" dt="2023-01-05T12:49:14.463" v="3430" actId="700"/>
          <ac:spMkLst>
            <pc:docMk/>
            <pc:sldMk cId="4117370744" sldId="291"/>
            <ac:spMk id="3" creationId="{0753C29D-0262-8DB0-2779-E18A10A7C086}"/>
          </ac:spMkLst>
        </pc:spChg>
        <pc:spChg chg="del mod ord">
          <ac:chgData name="Celine Joerns" userId="e7e8b484e703fff0" providerId="LiveId" clId="{2FF8AE23-2AF4-468D-BE4E-8F6D3EA849B8}" dt="2023-01-05T12:49:14.463" v="3430" actId="700"/>
          <ac:spMkLst>
            <pc:docMk/>
            <pc:sldMk cId="4117370744" sldId="291"/>
            <ac:spMk id="4" creationId="{F5491FE6-F9AE-C359-626A-CBD88B353734}"/>
          </ac:spMkLst>
        </pc:spChg>
        <pc:spChg chg="del">
          <ac:chgData name="Celine Joerns" userId="e7e8b484e703fff0" providerId="LiveId" clId="{2FF8AE23-2AF4-468D-BE4E-8F6D3EA849B8}" dt="2023-01-05T12:49:14.463" v="3430" actId="700"/>
          <ac:spMkLst>
            <pc:docMk/>
            <pc:sldMk cId="4117370744" sldId="291"/>
            <ac:spMk id="5" creationId="{471D76E9-F10B-B8D6-6548-B2B6A155ECA5}"/>
          </ac:spMkLst>
        </pc:spChg>
        <pc:spChg chg="del">
          <ac:chgData name="Celine Joerns" userId="e7e8b484e703fff0" providerId="LiveId" clId="{2FF8AE23-2AF4-468D-BE4E-8F6D3EA849B8}" dt="2023-01-05T12:49:14.463" v="3430" actId="700"/>
          <ac:spMkLst>
            <pc:docMk/>
            <pc:sldMk cId="4117370744" sldId="291"/>
            <ac:spMk id="6" creationId="{6228E98B-43C1-EDD5-EF75-33B055C6E96B}"/>
          </ac:spMkLst>
        </pc:spChg>
        <pc:spChg chg="mod ord">
          <ac:chgData name="Celine Joerns" userId="e7e8b484e703fff0" providerId="LiveId" clId="{2FF8AE23-2AF4-468D-BE4E-8F6D3EA849B8}" dt="2023-01-05T12:49:14.463" v="3430" actId="700"/>
          <ac:spMkLst>
            <pc:docMk/>
            <pc:sldMk cId="4117370744" sldId="291"/>
            <ac:spMk id="7" creationId="{D16C3B1B-C197-0F82-5DC0-8D6A8B7A4E52}"/>
          </ac:spMkLst>
        </pc:spChg>
        <pc:spChg chg="mod ord">
          <ac:chgData name="Celine Joerns" userId="e7e8b484e703fff0" providerId="LiveId" clId="{2FF8AE23-2AF4-468D-BE4E-8F6D3EA849B8}" dt="2023-01-05T12:49:14.463" v="3430" actId="700"/>
          <ac:spMkLst>
            <pc:docMk/>
            <pc:sldMk cId="4117370744" sldId="291"/>
            <ac:spMk id="8" creationId="{98976666-D9E4-40D4-D9B6-7EF0D46E8173}"/>
          </ac:spMkLst>
        </pc:spChg>
        <pc:spChg chg="add del mod ord">
          <ac:chgData name="Celine Joerns" userId="e7e8b484e703fff0" providerId="LiveId" clId="{2FF8AE23-2AF4-468D-BE4E-8F6D3EA849B8}" dt="2023-01-05T12:49:21.920" v="3434" actId="478"/>
          <ac:spMkLst>
            <pc:docMk/>
            <pc:sldMk cId="4117370744" sldId="291"/>
            <ac:spMk id="9" creationId="{5F2A85A3-AB8A-C126-D3E5-9792635935E5}"/>
          </ac:spMkLst>
        </pc:spChg>
        <pc:spChg chg="add del mod ord">
          <ac:chgData name="Celine Joerns" userId="e7e8b484e703fff0" providerId="LiveId" clId="{2FF8AE23-2AF4-468D-BE4E-8F6D3EA849B8}" dt="2023-01-05T12:49:17.251" v="3432" actId="478"/>
          <ac:spMkLst>
            <pc:docMk/>
            <pc:sldMk cId="4117370744" sldId="291"/>
            <ac:spMk id="10" creationId="{B036D4BA-AFDD-019A-376D-00248DC24F1F}"/>
          </ac:spMkLst>
        </pc:spChg>
        <pc:spChg chg="add mod">
          <ac:chgData name="Celine Joerns" userId="e7e8b484e703fff0" providerId="LiveId" clId="{2FF8AE23-2AF4-468D-BE4E-8F6D3EA849B8}" dt="2023-01-05T12:50:20.915" v="3668" actId="20577"/>
          <ac:spMkLst>
            <pc:docMk/>
            <pc:sldMk cId="4117370744" sldId="291"/>
            <ac:spMk id="11" creationId="{E61CDFE6-95CF-04D4-E59C-B26A66DD28EC}"/>
          </ac:spMkLst>
        </pc:spChg>
      </pc:sldChg>
      <pc:sldChg chg="addSp delSp modSp add mod modShow">
        <pc:chgData name="Celine Joerns" userId="e7e8b484e703fff0" providerId="LiveId" clId="{2FF8AE23-2AF4-468D-BE4E-8F6D3EA849B8}" dt="2023-01-11T20:59:02.571" v="5220" actId="729"/>
        <pc:sldMkLst>
          <pc:docMk/>
          <pc:sldMk cId="3097329217" sldId="292"/>
        </pc:sldMkLst>
        <pc:spChg chg="del">
          <ac:chgData name="Celine Joerns" userId="e7e8b484e703fff0" providerId="LiveId" clId="{2FF8AE23-2AF4-468D-BE4E-8F6D3EA849B8}" dt="2023-01-05T12:51:34.790" v="3670" actId="478"/>
          <ac:spMkLst>
            <pc:docMk/>
            <pc:sldMk cId="3097329217" sldId="292"/>
            <ac:spMk id="2" creationId="{2052EB42-5B44-A716-C876-A17C7926878D}"/>
          </ac:spMkLst>
        </pc:spChg>
        <pc:spChg chg="del">
          <ac:chgData name="Celine Joerns" userId="e7e8b484e703fff0" providerId="LiveId" clId="{2FF8AE23-2AF4-468D-BE4E-8F6D3EA849B8}" dt="2023-01-05T12:51:34.790" v="3670" actId="478"/>
          <ac:spMkLst>
            <pc:docMk/>
            <pc:sldMk cId="3097329217" sldId="292"/>
            <ac:spMk id="7" creationId="{72309006-45BC-30D1-7669-35800C72BB7E}"/>
          </ac:spMkLst>
        </pc:spChg>
        <pc:spChg chg="del">
          <ac:chgData name="Celine Joerns" userId="e7e8b484e703fff0" providerId="LiveId" clId="{2FF8AE23-2AF4-468D-BE4E-8F6D3EA849B8}" dt="2023-01-05T12:51:34.790" v="3670" actId="478"/>
          <ac:spMkLst>
            <pc:docMk/>
            <pc:sldMk cId="3097329217" sldId="292"/>
            <ac:spMk id="8" creationId="{E4377C4D-3A4A-06E5-626C-AB78BBBEE103}"/>
          </ac:spMkLst>
        </pc:spChg>
        <pc:spChg chg="del">
          <ac:chgData name="Celine Joerns" userId="e7e8b484e703fff0" providerId="LiveId" clId="{2FF8AE23-2AF4-468D-BE4E-8F6D3EA849B8}" dt="2023-01-05T12:51:34.790" v="3670" actId="478"/>
          <ac:spMkLst>
            <pc:docMk/>
            <pc:sldMk cId="3097329217" sldId="292"/>
            <ac:spMk id="9" creationId="{F36A83E8-7E24-C85A-DBE2-14F7FF86EA12}"/>
          </ac:spMkLst>
        </pc:spChg>
        <pc:spChg chg="del">
          <ac:chgData name="Celine Joerns" userId="e7e8b484e703fff0" providerId="LiveId" clId="{2FF8AE23-2AF4-468D-BE4E-8F6D3EA849B8}" dt="2023-01-05T12:51:34.790" v="3670" actId="478"/>
          <ac:spMkLst>
            <pc:docMk/>
            <pc:sldMk cId="3097329217" sldId="292"/>
            <ac:spMk id="10" creationId="{B50AAF2B-0A59-F45F-B992-EFD9FFDB908D}"/>
          </ac:spMkLst>
        </pc:spChg>
        <pc:spChg chg="add mod">
          <ac:chgData name="Celine Joerns" userId="e7e8b484e703fff0" providerId="LiveId" clId="{2FF8AE23-2AF4-468D-BE4E-8F6D3EA849B8}" dt="2023-01-05T12:52:22.743" v="3676" actId="1076"/>
          <ac:spMkLst>
            <pc:docMk/>
            <pc:sldMk cId="3097329217" sldId="292"/>
            <ac:spMk id="12" creationId="{DDEE3E2A-C48A-ED1F-2EFB-B51B18849C83}"/>
          </ac:spMkLst>
        </pc:spChg>
        <pc:spChg chg="add mod">
          <ac:chgData name="Celine Joerns" userId="e7e8b484e703fff0" providerId="LiveId" clId="{2FF8AE23-2AF4-468D-BE4E-8F6D3EA849B8}" dt="2023-01-05T12:53:02.602" v="3781" actId="113"/>
          <ac:spMkLst>
            <pc:docMk/>
            <pc:sldMk cId="3097329217" sldId="292"/>
            <ac:spMk id="13" creationId="{4FC7FFCE-7E56-7B39-70FC-BC0C436DD2D4}"/>
          </ac:spMkLst>
        </pc:spChg>
        <pc:spChg chg="mod">
          <ac:chgData name="Celine Joerns" userId="e7e8b484e703fff0" providerId="LiveId" clId="{2FF8AE23-2AF4-468D-BE4E-8F6D3EA849B8}" dt="2023-01-11T20:54:58.754" v="5219" actId="20577"/>
          <ac:spMkLst>
            <pc:docMk/>
            <pc:sldMk cId="3097329217" sldId="292"/>
            <ac:spMk id="22" creationId="{CBCA8D9B-86A6-46D0-8939-576472F48528}"/>
          </ac:spMkLst>
        </pc:spChg>
      </pc:sldChg>
      <pc:sldChg chg="addSp delSp modSp add mod">
        <pc:chgData name="Celine Joerns" userId="e7e8b484e703fff0" providerId="LiveId" clId="{2FF8AE23-2AF4-468D-BE4E-8F6D3EA849B8}" dt="2023-01-11T21:06:47.221" v="5222" actId="1076"/>
        <pc:sldMkLst>
          <pc:docMk/>
          <pc:sldMk cId="651809938" sldId="293"/>
        </pc:sldMkLst>
        <pc:spChg chg="add del mod">
          <ac:chgData name="Celine Joerns" userId="e7e8b484e703fff0" providerId="LiveId" clId="{2FF8AE23-2AF4-468D-BE4E-8F6D3EA849B8}" dt="2023-01-05T12:57:14.186" v="3849" actId="1076"/>
          <ac:spMkLst>
            <pc:docMk/>
            <pc:sldMk cId="651809938" sldId="293"/>
            <ac:spMk id="2" creationId="{203EF2FF-F8C0-21BD-0518-D741F94BEF32}"/>
          </ac:spMkLst>
        </pc:spChg>
        <pc:spChg chg="add mod">
          <ac:chgData name="Celine Joerns" userId="e7e8b484e703fff0" providerId="LiveId" clId="{2FF8AE23-2AF4-468D-BE4E-8F6D3EA849B8}" dt="2023-01-05T12:57:17.535" v="3850" actId="1076"/>
          <ac:spMkLst>
            <pc:docMk/>
            <pc:sldMk cId="651809938" sldId="293"/>
            <ac:spMk id="8" creationId="{CCB5BA6C-4164-46F0-7107-FA90FA0B37FF}"/>
          </ac:spMkLst>
        </pc:spChg>
        <pc:spChg chg="del">
          <ac:chgData name="Celine Joerns" userId="e7e8b484e703fff0" providerId="LiveId" clId="{2FF8AE23-2AF4-468D-BE4E-8F6D3EA849B8}" dt="2023-01-05T12:53:16.588" v="3783" actId="478"/>
          <ac:spMkLst>
            <pc:docMk/>
            <pc:sldMk cId="651809938" sldId="293"/>
            <ac:spMk id="12" creationId="{DDEE3E2A-C48A-ED1F-2EFB-B51B18849C83}"/>
          </ac:spMkLst>
        </pc:spChg>
        <pc:spChg chg="del">
          <ac:chgData name="Celine Joerns" userId="e7e8b484e703fff0" providerId="LiveId" clId="{2FF8AE23-2AF4-468D-BE4E-8F6D3EA849B8}" dt="2023-01-05T12:53:16.588" v="3783" actId="478"/>
          <ac:spMkLst>
            <pc:docMk/>
            <pc:sldMk cId="651809938" sldId="293"/>
            <ac:spMk id="13" creationId="{4FC7FFCE-7E56-7B39-70FC-BC0C436DD2D4}"/>
          </ac:spMkLst>
        </pc:spChg>
        <pc:spChg chg="add mod">
          <ac:chgData name="Celine Joerns" userId="e7e8b484e703fff0" providerId="LiveId" clId="{2FF8AE23-2AF4-468D-BE4E-8F6D3EA849B8}" dt="2023-01-11T21:06:47.221" v="5222" actId="1076"/>
          <ac:spMkLst>
            <pc:docMk/>
            <pc:sldMk cId="651809938" sldId="293"/>
            <ac:spMk id="18" creationId="{379F792C-52B4-386F-982C-55E6B0F67571}"/>
          </ac:spMkLst>
        </pc:spChg>
        <pc:spChg chg="add del mod">
          <ac:chgData name="Celine Joerns" userId="e7e8b484e703fff0" providerId="LiveId" clId="{2FF8AE23-2AF4-468D-BE4E-8F6D3EA849B8}" dt="2023-01-11T20:50:45.287" v="5109" actId="478"/>
          <ac:spMkLst>
            <pc:docMk/>
            <pc:sldMk cId="651809938" sldId="293"/>
            <ac:spMk id="19" creationId="{3BB4A409-7086-E7C1-DE54-9783462D703A}"/>
          </ac:spMkLst>
        </pc:spChg>
        <pc:grpChg chg="add mod">
          <ac:chgData name="Celine Joerns" userId="e7e8b484e703fff0" providerId="LiveId" clId="{2FF8AE23-2AF4-468D-BE4E-8F6D3EA849B8}" dt="2023-01-05T13:01:40.874" v="3926" actId="1076"/>
          <ac:grpSpMkLst>
            <pc:docMk/>
            <pc:sldMk cId="651809938" sldId="293"/>
            <ac:grpSpMk id="17" creationId="{909929E8-0C05-72B1-1D33-9149E7987D51}"/>
          </ac:grpSpMkLst>
        </pc:grpChg>
        <pc:graphicFrameChg chg="add mod modGraphic">
          <ac:chgData name="Celine Joerns" userId="e7e8b484e703fff0" providerId="LiveId" clId="{2FF8AE23-2AF4-468D-BE4E-8F6D3EA849B8}" dt="2023-01-05T13:01:28.459" v="3923" actId="164"/>
          <ac:graphicFrameMkLst>
            <pc:docMk/>
            <pc:sldMk cId="651809938" sldId="293"/>
            <ac:graphicFrameMk id="9" creationId="{8DC9AEDE-9F3F-C027-7E65-C980D4452C7D}"/>
          </ac:graphicFrameMkLst>
        </pc:graphicFrameChg>
        <pc:graphicFrameChg chg="add mod">
          <ac:chgData name="Celine Joerns" userId="e7e8b484e703fff0" providerId="LiveId" clId="{2FF8AE23-2AF4-468D-BE4E-8F6D3EA849B8}" dt="2023-01-05T13:01:28.459" v="3923" actId="164"/>
          <ac:graphicFrameMkLst>
            <pc:docMk/>
            <pc:sldMk cId="651809938" sldId="293"/>
            <ac:graphicFrameMk id="10" creationId="{410AC557-6640-C716-83C4-B6714DD090A9}"/>
          </ac:graphicFrameMkLst>
        </pc:graphicFrameChg>
        <pc:graphicFrameChg chg="add mod">
          <ac:chgData name="Celine Joerns" userId="e7e8b484e703fff0" providerId="LiveId" clId="{2FF8AE23-2AF4-468D-BE4E-8F6D3EA849B8}" dt="2023-01-05T13:01:28.459" v="3923" actId="164"/>
          <ac:graphicFrameMkLst>
            <pc:docMk/>
            <pc:sldMk cId="651809938" sldId="293"/>
            <ac:graphicFrameMk id="14" creationId="{6E3477AA-BDD6-BA25-D925-07587FF45D6B}"/>
          </ac:graphicFrameMkLst>
        </pc:graphicFrameChg>
        <pc:graphicFrameChg chg="add mod">
          <ac:chgData name="Celine Joerns" userId="e7e8b484e703fff0" providerId="LiveId" clId="{2FF8AE23-2AF4-468D-BE4E-8F6D3EA849B8}" dt="2023-01-05T13:01:28.459" v="3923" actId="164"/>
          <ac:graphicFrameMkLst>
            <pc:docMk/>
            <pc:sldMk cId="651809938" sldId="293"/>
            <ac:graphicFrameMk id="15" creationId="{0561B0AD-F481-1D7E-B4AF-95925A0F774D}"/>
          </ac:graphicFrameMkLst>
        </pc:graphicFrameChg>
        <pc:graphicFrameChg chg="add mod">
          <ac:chgData name="Celine Joerns" userId="e7e8b484e703fff0" providerId="LiveId" clId="{2FF8AE23-2AF4-468D-BE4E-8F6D3EA849B8}" dt="2023-01-05T13:01:28.459" v="3923" actId="164"/>
          <ac:graphicFrameMkLst>
            <pc:docMk/>
            <pc:sldMk cId="651809938" sldId="293"/>
            <ac:graphicFrameMk id="16" creationId="{0735609F-1B47-5705-ABCB-BC06B7C03E9A}"/>
          </ac:graphicFrameMkLst>
        </pc:graphicFrameChg>
        <pc:picChg chg="add del mod">
          <ac:chgData name="Celine Joerns" userId="e7e8b484e703fff0" providerId="LiveId" clId="{2FF8AE23-2AF4-468D-BE4E-8F6D3EA849B8}" dt="2023-01-05T12:55:01.310" v="3809" actId="478"/>
          <ac:picMkLst>
            <pc:docMk/>
            <pc:sldMk cId="651809938" sldId="293"/>
            <ac:picMk id="7" creationId="{36DB7B86-9521-9F3A-0CF1-726DE602C509}"/>
          </ac:picMkLst>
        </pc:picChg>
        <pc:picChg chg="del mod">
          <ac:chgData name="Celine Joerns" userId="e7e8b484e703fff0" providerId="LiveId" clId="{2FF8AE23-2AF4-468D-BE4E-8F6D3EA849B8}" dt="2023-01-05T13:00:22.451" v="3899" actId="478"/>
          <ac:picMkLst>
            <pc:docMk/>
            <pc:sldMk cId="651809938" sldId="293"/>
            <ac:picMk id="11" creationId="{53E6EC9A-9BE3-D2B0-65AA-B00E2B1B97B7}"/>
          </ac:picMkLst>
        </pc:picChg>
      </pc:sldChg>
      <pc:sldChg chg="addSp delSp modSp add mod ord modAnim">
        <pc:chgData name="Celine Joerns" userId="e7e8b484e703fff0" providerId="LiveId" clId="{2FF8AE23-2AF4-468D-BE4E-8F6D3EA849B8}" dt="2023-01-22T21:56:57.299" v="5416" actId="207"/>
        <pc:sldMkLst>
          <pc:docMk/>
          <pc:sldMk cId="2749864643" sldId="294"/>
        </pc:sldMkLst>
        <pc:spChg chg="mod">
          <ac:chgData name="Celine Joerns" userId="e7e8b484e703fff0" providerId="LiveId" clId="{2FF8AE23-2AF4-468D-BE4E-8F6D3EA849B8}" dt="2023-01-22T21:56:51.224" v="5415" actId="207"/>
          <ac:spMkLst>
            <pc:docMk/>
            <pc:sldMk cId="2749864643" sldId="294"/>
            <ac:spMk id="7" creationId="{C4A3939E-B573-4FB2-AD69-18C1A75F947B}"/>
          </ac:spMkLst>
        </pc:spChg>
        <pc:spChg chg="mod">
          <ac:chgData name="Celine Joerns" userId="e7e8b484e703fff0" providerId="LiveId" clId="{2FF8AE23-2AF4-468D-BE4E-8F6D3EA849B8}" dt="2023-01-22T21:56:57.299" v="5416" actId="207"/>
          <ac:spMkLst>
            <pc:docMk/>
            <pc:sldMk cId="2749864643" sldId="294"/>
            <ac:spMk id="8" creationId="{99800B7A-B486-4409-9EDD-0A7B9628EDE8}"/>
          </ac:spMkLst>
        </pc:spChg>
        <pc:spChg chg="mod">
          <ac:chgData name="Celine Joerns" userId="e7e8b484e703fff0" providerId="LiveId" clId="{2FF8AE23-2AF4-468D-BE4E-8F6D3EA849B8}" dt="2023-01-05T13:07:20.413" v="4141" actId="5793"/>
          <ac:spMkLst>
            <pc:docMk/>
            <pc:sldMk cId="2749864643" sldId="294"/>
            <ac:spMk id="12" creationId="{A47E91A4-1815-61E5-8842-5870EE61753D}"/>
          </ac:spMkLst>
        </pc:spChg>
        <pc:spChg chg="mod">
          <ac:chgData name="Celine Joerns" userId="e7e8b484e703fff0" providerId="LiveId" clId="{2FF8AE23-2AF4-468D-BE4E-8F6D3EA849B8}" dt="2023-01-05T13:07:45.514" v="4188" actId="5793"/>
          <ac:spMkLst>
            <pc:docMk/>
            <pc:sldMk cId="2749864643" sldId="294"/>
            <ac:spMk id="13" creationId="{D64B7DDB-545F-5B25-D116-F93AA6095F26}"/>
          </ac:spMkLst>
        </pc:spChg>
        <pc:spChg chg="mod">
          <ac:chgData name="Celine Joerns" userId="e7e8b484e703fff0" providerId="LiveId" clId="{2FF8AE23-2AF4-468D-BE4E-8F6D3EA849B8}" dt="2023-01-05T13:08:09.988" v="4219" actId="5793"/>
          <ac:spMkLst>
            <pc:docMk/>
            <pc:sldMk cId="2749864643" sldId="294"/>
            <ac:spMk id="14" creationId="{28B38642-B67A-7FB8-C836-B2F785C49413}"/>
          </ac:spMkLst>
        </pc:spChg>
        <pc:spChg chg="mod">
          <ac:chgData name="Celine Joerns" userId="e7e8b484e703fff0" providerId="LiveId" clId="{2FF8AE23-2AF4-468D-BE4E-8F6D3EA849B8}" dt="2023-01-05T13:07:27.430" v="4152" actId="20577"/>
          <ac:spMkLst>
            <pc:docMk/>
            <pc:sldMk cId="2749864643" sldId="294"/>
            <ac:spMk id="15" creationId="{3C561FBD-848D-8188-6EED-96C83D957751}"/>
          </ac:spMkLst>
        </pc:spChg>
        <pc:spChg chg="mod">
          <ac:chgData name="Celine Joerns" userId="e7e8b484e703fff0" providerId="LiveId" clId="{2FF8AE23-2AF4-468D-BE4E-8F6D3EA849B8}" dt="2023-01-05T13:07:52.069" v="4195" actId="20577"/>
          <ac:spMkLst>
            <pc:docMk/>
            <pc:sldMk cId="2749864643" sldId="294"/>
            <ac:spMk id="16" creationId="{E717268B-9324-8CFB-E357-F1414F0CC56A}"/>
          </ac:spMkLst>
        </pc:spChg>
        <pc:spChg chg="mod">
          <ac:chgData name="Celine Joerns" userId="e7e8b484e703fff0" providerId="LiveId" clId="{2FF8AE23-2AF4-468D-BE4E-8F6D3EA849B8}" dt="2023-01-05T13:04:26.647" v="4092" actId="20577"/>
          <ac:spMkLst>
            <pc:docMk/>
            <pc:sldMk cId="2749864643" sldId="294"/>
            <ac:spMk id="17" creationId="{03150400-F245-CBE0-A1EB-DB1EE5105A2E}"/>
          </ac:spMkLst>
        </pc:spChg>
        <pc:spChg chg="mod">
          <ac:chgData name="Celine Joerns" userId="e7e8b484e703fff0" providerId="LiveId" clId="{2FF8AE23-2AF4-468D-BE4E-8F6D3EA849B8}" dt="2023-01-05T13:08:17.119" v="4227" actId="20577"/>
          <ac:spMkLst>
            <pc:docMk/>
            <pc:sldMk cId="2749864643" sldId="294"/>
            <ac:spMk id="18" creationId="{21EE8D55-07AD-4F7A-15EB-AB0ADE6D0C44}"/>
          </ac:spMkLst>
        </pc:spChg>
        <pc:spChg chg="mod">
          <ac:chgData name="Celine Joerns" userId="e7e8b484e703fff0" providerId="LiveId" clId="{2FF8AE23-2AF4-468D-BE4E-8F6D3EA849B8}" dt="2023-01-05T13:36:33.253" v="4632" actId="20577"/>
          <ac:spMkLst>
            <pc:docMk/>
            <pc:sldMk cId="2749864643" sldId="294"/>
            <ac:spMk id="19" creationId="{1385B5F2-5352-F920-006D-0F70C8D90F5A}"/>
          </ac:spMkLst>
        </pc:spChg>
        <pc:spChg chg="del">
          <ac:chgData name="Celine Joerns" userId="e7e8b484e703fff0" providerId="LiveId" clId="{2FF8AE23-2AF4-468D-BE4E-8F6D3EA849B8}" dt="2023-01-05T13:08:35.722" v="4233" actId="478"/>
          <ac:spMkLst>
            <pc:docMk/>
            <pc:sldMk cId="2749864643" sldId="294"/>
            <ac:spMk id="20" creationId="{8EF85B36-5E7B-8916-FF93-A4AF1E86FEB6}"/>
          </ac:spMkLst>
        </pc:spChg>
        <pc:spChg chg="del">
          <ac:chgData name="Celine Joerns" userId="e7e8b484e703fff0" providerId="LiveId" clId="{2FF8AE23-2AF4-468D-BE4E-8F6D3EA849B8}" dt="2023-01-05T13:08:34.016" v="4232" actId="478"/>
          <ac:spMkLst>
            <pc:docMk/>
            <pc:sldMk cId="2749864643" sldId="294"/>
            <ac:spMk id="21" creationId="{DF3FF3EE-EB9D-6739-4EAC-AAA8D26EA879}"/>
          </ac:spMkLst>
        </pc:spChg>
        <pc:spChg chg="mod">
          <ac:chgData name="Celine Joerns" userId="e7e8b484e703fff0" providerId="LiveId" clId="{2FF8AE23-2AF4-468D-BE4E-8F6D3EA849B8}" dt="2023-01-05T13:36:03.895" v="4619" actId="14100"/>
          <ac:spMkLst>
            <pc:docMk/>
            <pc:sldMk cId="2749864643" sldId="294"/>
            <ac:spMk id="22" creationId="{78CD8C5F-91BE-5F48-8E46-2932D8A677C2}"/>
          </ac:spMkLst>
        </pc:spChg>
        <pc:spChg chg="del">
          <ac:chgData name="Celine Joerns" userId="e7e8b484e703fff0" providerId="LiveId" clId="{2FF8AE23-2AF4-468D-BE4E-8F6D3EA849B8}" dt="2023-01-05T13:08:27.124" v="4228" actId="478"/>
          <ac:spMkLst>
            <pc:docMk/>
            <pc:sldMk cId="2749864643" sldId="294"/>
            <ac:spMk id="23" creationId="{144D83DE-E7E2-9E7D-4664-766EBFAE42A9}"/>
          </ac:spMkLst>
        </pc:spChg>
        <pc:spChg chg="del">
          <ac:chgData name="Celine Joerns" userId="e7e8b484e703fff0" providerId="LiveId" clId="{2FF8AE23-2AF4-468D-BE4E-8F6D3EA849B8}" dt="2023-01-05T13:08:32.336" v="4231" actId="478"/>
          <ac:spMkLst>
            <pc:docMk/>
            <pc:sldMk cId="2749864643" sldId="294"/>
            <ac:spMk id="24" creationId="{FDB9ABF2-9422-E9F1-6A24-E60414C29112}"/>
          </ac:spMkLst>
        </pc:spChg>
        <pc:spChg chg="add del">
          <ac:chgData name="Celine Joerns" userId="e7e8b484e703fff0" providerId="LiveId" clId="{2FF8AE23-2AF4-468D-BE4E-8F6D3EA849B8}" dt="2023-01-05T13:08:30.233" v="4230" actId="478"/>
          <ac:spMkLst>
            <pc:docMk/>
            <pc:sldMk cId="2749864643" sldId="294"/>
            <ac:spMk id="35" creationId="{EE2AF5B2-662A-99A4-DFF6-89AC521A56BC}"/>
          </ac:spMkLst>
        </pc:spChg>
        <pc:spChg chg="mod">
          <ac:chgData name="Celine Joerns" userId="e7e8b484e703fff0" providerId="LiveId" clId="{2FF8AE23-2AF4-468D-BE4E-8F6D3EA849B8}" dt="2023-01-05T13:06:36.438" v="4118" actId="14100"/>
          <ac:spMkLst>
            <pc:docMk/>
            <pc:sldMk cId="2749864643" sldId="294"/>
            <ac:spMk id="36" creationId="{623BE8DC-ADDC-2E5C-37CD-B8835730D027}"/>
          </ac:spMkLst>
        </pc:spChg>
        <pc:picChg chg="add mod">
          <ac:chgData name="Celine Joerns" userId="e7e8b484e703fff0" providerId="LiveId" clId="{2FF8AE23-2AF4-468D-BE4E-8F6D3EA849B8}" dt="2023-01-05T13:38:34.009" v="4650" actId="1076"/>
          <ac:picMkLst>
            <pc:docMk/>
            <pc:sldMk cId="2749864643" sldId="294"/>
            <ac:picMk id="3" creationId="{44EB8FA6-0A4B-A01F-9FD1-86F81CBD6CA3}"/>
          </ac:picMkLst>
        </pc:picChg>
        <pc:picChg chg="del">
          <ac:chgData name="Celine Joerns" userId="e7e8b484e703fff0" providerId="LiveId" clId="{2FF8AE23-2AF4-468D-BE4E-8F6D3EA849B8}" dt="2023-01-05T13:36:58.287" v="4635" actId="478"/>
          <ac:picMkLst>
            <pc:docMk/>
            <pc:sldMk cId="2749864643" sldId="294"/>
            <ac:picMk id="4" creationId="{1D3B22E9-E979-EF9D-1314-9DD11F4F496B}"/>
          </ac:picMkLst>
        </pc:picChg>
        <pc:picChg chg="del">
          <ac:chgData name="Celine Joerns" userId="e7e8b484e703fff0" providerId="LiveId" clId="{2FF8AE23-2AF4-468D-BE4E-8F6D3EA849B8}" dt="2023-01-05T13:36:57.494" v="4634" actId="478"/>
          <ac:picMkLst>
            <pc:docMk/>
            <pc:sldMk cId="2749864643" sldId="294"/>
            <ac:picMk id="9" creationId="{A0620FB4-5B56-6492-BD9C-5E069A2C6016}"/>
          </ac:picMkLst>
        </pc:picChg>
        <pc:picChg chg="add mod">
          <ac:chgData name="Celine Joerns" userId="e7e8b484e703fff0" providerId="LiveId" clId="{2FF8AE23-2AF4-468D-BE4E-8F6D3EA849B8}" dt="2023-01-05T13:38:31.771" v="4649" actId="1076"/>
          <ac:picMkLst>
            <pc:docMk/>
            <pc:sldMk cId="2749864643" sldId="294"/>
            <ac:picMk id="10" creationId="{08D995A1-B910-1AA5-49D4-2D1FB466A5E0}"/>
          </ac:picMkLst>
        </pc:picChg>
        <pc:picChg chg="del">
          <ac:chgData name="Celine Joerns" userId="e7e8b484e703fff0" providerId="LiveId" clId="{2FF8AE23-2AF4-468D-BE4E-8F6D3EA849B8}" dt="2023-01-05T13:36:56.777" v="4633" actId="478"/>
          <ac:picMkLst>
            <pc:docMk/>
            <pc:sldMk cId="2749864643" sldId="294"/>
            <ac:picMk id="11" creationId="{065FFA47-4199-39AD-A97D-C6340F425463}"/>
          </ac:picMkLst>
        </pc:picChg>
        <pc:picChg chg="add mod">
          <ac:chgData name="Celine Joerns" userId="e7e8b484e703fff0" providerId="LiveId" clId="{2FF8AE23-2AF4-468D-BE4E-8F6D3EA849B8}" dt="2023-01-05T13:37:42.699" v="4640" actId="1076"/>
          <ac:picMkLst>
            <pc:docMk/>
            <pc:sldMk cId="2749864643" sldId="294"/>
            <ac:picMk id="26" creationId="{887CF25D-5041-BFA6-8C33-EB78DD5ABCA2}"/>
          </ac:picMkLst>
        </pc:picChg>
      </pc:sldChg>
      <pc:sldChg chg="add del">
        <pc:chgData name="Celine Joerns" userId="e7e8b484e703fff0" providerId="LiveId" clId="{2FF8AE23-2AF4-468D-BE4E-8F6D3EA849B8}" dt="2023-01-05T13:38:59.454" v="4652" actId="47"/>
        <pc:sldMkLst>
          <pc:docMk/>
          <pc:sldMk cId="2025427552" sldId="295"/>
        </pc:sldMkLst>
      </pc:sldChg>
      <pc:sldChg chg="addSp delSp modSp add mod ord">
        <pc:chgData name="Celine Joerns" userId="e7e8b484e703fff0" providerId="LiveId" clId="{2FF8AE23-2AF4-468D-BE4E-8F6D3EA849B8}" dt="2023-01-22T21:56:46.640" v="5414" actId="207"/>
        <pc:sldMkLst>
          <pc:docMk/>
          <pc:sldMk cId="3303630383" sldId="295"/>
        </pc:sldMkLst>
        <pc:spChg chg="mod">
          <ac:chgData name="Celine Joerns" userId="e7e8b484e703fff0" providerId="LiveId" clId="{2FF8AE23-2AF4-468D-BE4E-8F6D3EA849B8}" dt="2023-01-22T21:56:46.640" v="5414" actId="207"/>
          <ac:spMkLst>
            <pc:docMk/>
            <pc:sldMk cId="3303630383" sldId="295"/>
            <ac:spMk id="2" creationId="{85AC97A1-7309-1C85-6C1D-B64D91F2281D}"/>
          </ac:spMkLst>
        </pc:spChg>
        <pc:spChg chg="add del mod">
          <ac:chgData name="Celine Joerns" userId="e7e8b484e703fff0" providerId="LiveId" clId="{2FF8AE23-2AF4-468D-BE4E-8F6D3EA849B8}" dt="2023-01-05T13:39:34.830" v="4659" actId="478"/>
          <ac:spMkLst>
            <pc:docMk/>
            <pc:sldMk cId="3303630383" sldId="295"/>
            <ac:spMk id="3" creationId="{D11435FC-45C1-B507-A149-577AB1E0AC78}"/>
          </ac:spMkLst>
        </pc:spChg>
        <pc:spChg chg="add del mod">
          <ac:chgData name="Celine Joerns" userId="e7e8b484e703fff0" providerId="LiveId" clId="{2FF8AE23-2AF4-468D-BE4E-8F6D3EA849B8}" dt="2023-01-05T13:39:34.053" v="4658" actId="478"/>
          <ac:spMkLst>
            <pc:docMk/>
            <pc:sldMk cId="3303630383" sldId="295"/>
            <ac:spMk id="6" creationId="{A2A3B74C-1EB3-9424-C265-C8EFAFC1B2B2}"/>
          </ac:spMkLst>
        </pc:spChg>
        <pc:spChg chg="mod">
          <ac:chgData name="Celine Joerns" userId="e7e8b484e703fff0" providerId="LiveId" clId="{2FF8AE23-2AF4-468D-BE4E-8F6D3EA849B8}" dt="2023-01-05T13:40:06.173" v="4680" actId="255"/>
          <ac:spMkLst>
            <pc:docMk/>
            <pc:sldMk cId="3303630383" sldId="295"/>
            <ac:spMk id="15" creationId="{8DED76B9-5273-4139-ACC9-B6E36ADE2385}"/>
          </ac:spMkLst>
        </pc:spChg>
        <pc:spChg chg="mod">
          <ac:chgData name="Celine Joerns" userId="e7e8b484e703fff0" providerId="LiveId" clId="{2FF8AE23-2AF4-468D-BE4E-8F6D3EA849B8}" dt="2023-01-11T20:51:44.451" v="5169" actId="20577"/>
          <ac:spMkLst>
            <pc:docMk/>
            <pc:sldMk cId="3303630383" sldId="295"/>
            <ac:spMk id="18" creationId="{87F2C169-25EA-4609-BC8A-BCA7C433EEE4}"/>
          </ac:spMkLst>
        </pc:spChg>
        <pc:spChg chg="mod">
          <ac:chgData name="Celine Joerns" userId="e7e8b484e703fff0" providerId="LiveId" clId="{2FF8AE23-2AF4-468D-BE4E-8F6D3EA849B8}" dt="2023-01-10T14:12:16.648" v="4988" actId="20577"/>
          <ac:spMkLst>
            <pc:docMk/>
            <pc:sldMk cId="3303630383" sldId="295"/>
            <ac:spMk id="19" creationId="{CE93697D-BFA2-4D84-A860-BA620414419D}"/>
          </ac:spMkLst>
        </pc:spChg>
        <pc:spChg chg="del">
          <ac:chgData name="Celine Joerns" userId="e7e8b484e703fff0" providerId="LiveId" clId="{2FF8AE23-2AF4-468D-BE4E-8F6D3EA849B8}" dt="2023-01-10T14:12:09.019" v="4984" actId="478"/>
          <ac:spMkLst>
            <pc:docMk/>
            <pc:sldMk cId="3303630383" sldId="295"/>
            <ac:spMk id="20" creationId="{6DB8AAF6-0D0C-4F4F-A10E-6A66E4A7BEC3}"/>
          </ac:spMkLst>
        </pc:spChg>
        <pc:picChg chg="del">
          <ac:chgData name="Celine Joerns" userId="e7e8b484e703fff0" providerId="LiveId" clId="{2FF8AE23-2AF4-468D-BE4E-8F6D3EA849B8}" dt="2023-01-05T13:39:32.847" v="4656" actId="478"/>
          <ac:picMkLst>
            <pc:docMk/>
            <pc:sldMk cId="3303630383" sldId="295"/>
            <ac:picMk id="5" creationId="{633DBDDF-94F3-4001-919E-B56D62CE7A09}"/>
          </ac:picMkLst>
        </pc:picChg>
        <pc:picChg chg="add del mod">
          <ac:chgData name="Celine Joerns" userId="e7e8b484e703fff0" providerId="LiveId" clId="{2FF8AE23-2AF4-468D-BE4E-8F6D3EA849B8}" dt="2023-01-05T13:49:26.073" v="4967" actId="478"/>
          <ac:picMkLst>
            <pc:docMk/>
            <pc:sldMk cId="3303630383" sldId="295"/>
            <ac:picMk id="7" creationId="{0F39F48D-FA69-31B7-6169-FF58167F4B01}"/>
          </ac:picMkLst>
        </pc:picChg>
        <pc:picChg chg="add mod">
          <ac:chgData name="Celine Joerns" userId="e7e8b484e703fff0" providerId="LiveId" clId="{2FF8AE23-2AF4-468D-BE4E-8F6D3EA849B8}" dt="2023-01-05T13:49:46.793" v="4973" actId="1076"/>
          <ac:picMkLst>
            <pc:docMk/>
            <pc:sldMk cId="3303630383" sldId="295"/>
            <ac:picMk id="8" creationId="{7BA5996B-A9E7-BFDF-0402-061AD87C63F9}"/>
          </ac:picMkLst>
        </pc:picChg>
        <pc:picChg chg="del">
          <ac:chgData name="Celine Joerns" userId="e7e8b484e703fff0" providerId="LiveId" clId="{2FF8AE23-2AF4-468D-BE4E-8F6D3EA849B8}" dt="2023-01-05T13:39:33.481" v="4657" actId="478"/>
          <ac:picMkLst>
            <pc:docMk/>
            <pc:sldMk cId="3303630383" sldId="295"/>
            <ac:picMk id="44" creationId="{73DD8BED-FB17-4ABE-9B18-B6DDA81A0E05}"/>
          </ac:picMkLst>
        </pc:picChg>
      </pc:sldChg>
      <pc:sldChg chg="del">
        <pc:chgData name="Celine Joerns" userId="e7e8b484e703fff0" providerId="LiveId" clId="{2FF8AE23-2AF4-468D-BE4E-8F6D3EA849B8}" dt="2023-01-11T20:47:21.721" v="5049" actId="2696"/>
        <pc:sldMkLst>
          <pc:docMk/>
          <pc:sldMk cId="3647450395" sldId="296"/>
        </pc:sldMkLst>
      </pc:sldChg>
      <pc:sldChg chg="modAnim">
        <pc:chgData name="Celine Joerns" userId="e7e8b484e703fff0" providerId="LiveId" clId="{2FF8AE23-2AF4-468D-BE4E-8F6D3EA849B8}" dt="2023-01-22T09:48:41.243" v="5274"/>
        <pc:sldMkLst>
          <pc:docMk/>
          <pc:sldMk cId="2816581326" sldId="298"/>
        </pc:sldMkLst>
      </pc:sldChg>
      <pc:sldChg chg="addSp delSp modSp new mod ord setBg modClrScheme chgLayout">
        <pc:chgData name="Celine Joerns" userId="e7e8b484e703fff0" providerId="LiveId" clId="{2FF8AE23-2AF4-468D-BE4E-8F6D3EA849B8}" dt="2023-01-22T21:56:39.856" v="5413" actId="207"/>
        <pc:sldMkLst>
          <pc:docMk/>
          <pc:sldMk cId="594976366" sldId="300"/>
        </pc:sldMkLst>
        <pc:spChg chg="del mod ord">
          <ac:chgData name="Celine Joerns" userId="e7e8b484e703fff0" providerId="LiveId" clId="{2FF8AE23-2AF4-468D-BE4E-8F6D3EA849B8}" dt="2023-01-11T20:52:39.623" v="5171" actId="700"/>
          <ac:spMkLst>
            <pc:docMk/>
            <pc:sldMk cId="594976366" sldId="300"/>
            <ac:spMk id="2" creationId="{9E87E611-EE2E-718A-E77F-558D0EA11EA4}"/>
          </ac:spMkLst>
        </pc:spChg>
        <pc:spChg chg="mod">
          <ac:chgData name="Celine Joerns" userId="e7e8b484e703fff0" providerId="LiveId" clId="{2FF8AE23-2AF4-468D-BE4E-8F6D3EA849B8}" dt="2023-01-22T21:56:39.856" v="5413" actId="207"/>
          <ac:spMkLst>
            <pc:docMk/>
            <pc:sldMk cId="594976366" sldId="300"/>
            <ac:spMk id="3" creationId="{AC75EC9C-06B9-5BB4-E67C-D99A7377BAC0}"/>
          </ac:spMkLst>
        </pc:spChg>
        <pc:spChg chg="del mod ord">
          <ac:chgData name="Celine Joerns" userId="e7e8b484e703fff0" providerId="LiveId" clId="{2FF8AE23-2AF4-468D-BE4E-8F6D3EA849B8}" dt="2023-01-11T20:52:39.623" v="5171" actId="700"/>
          <ac:spMkLst>
            <pc:docMk/>
            <pc:sldMk cId="594976366" sldId="300"/>
            <ac:spMk id="3" creationId="{ADA39E18-9A59-7530-36CB-C345F2DA47C3}"/>
          </ac:spMkLst>
        </pc:spChg>
        <pc:spChg chg="mod ord">
          <ac:chgData name="Celine Joerns" userId="e7e8b484e703fff0" providerId="LiveId" clId="{2FF8AE23-2AF4-468D-BE4E-8F6D3EA849B8}" dt="2023-01-11T20:52:39.623" v="5171" actId="700"/>
          <ac:spMkLst>
            <pc:docMk/>
            <pc:sldMk cId="594976366" sldId="300"/>
            <ac:spMk id="4" creationId="{C53A8496-0102-1102-C0E6-C5930F5118CE}"/>
          </ac:spMkLst>
        </pc:spChg>
        <pc:spChg chg="mod ord">
          <ac:chgData name="Celine Joerns" userId="e7e8b484e703fff0" providerId="LiveId" clId="{2FF8AE23-2AF4-468D-BE4E-8F6D3EA849B8}" dt="2023-01-11T20:52:39.623" v="5171" actId="700"/>
          <ac:spMkLst>
            <pc:docMk/>
            <pc:sldMk cId="594976366" sldId="300"/>
            <ac:spMk id="5" creationId="{AA756A21-6AF1-C890-E0E2-12F500D34355}"/>
          </ac:spMkLst>
        </pc:spChg>
        <pc:spChg chg="mod ord">
          <ac:chgData name="Celine Joerns" userId="e7e8b484e703fff0" providerId="LiveId" clId="{2FF8AE23-2AF4-468D-BE4E-8F6D3EA849B8}" dt="2023-01-22T21:56:39.856" v="5413" actId="207"/>
          <ac:spMkLst>
            <pc:docMk/>
            <pc:sldMk cId="594976366" sldId="300"/>
            <ac:spMk id="6" creationId="{7B4AC779-D72E-E61A-D565-323FEAC73E13}"/>
          </ac:spMkLst>
        </pc:spChg>
        <pc:spChg chg="add del mod ord">
          <ac:chgData name="Celine Joerns" userId="e7e8b484e703fff0" providerId="LiveId" clId="{2FF8AE23-2AF4-468D-BE4E-8F6D3EA849B8}" dt="2023-01-11T20:52:41.480" v="5172" actId="478"/>
          <ac:spMkLst>
            <pc:docMk/>
            <pc:sldMk cId="594976366" sldId="300"/>
            <ac:spMk id="7" creationId="{899E625D-3FEB-A389-A101-D4F4ACA3F09B}"/>
          </ac:spMkLst>
        </pc:spChg>
        <pc:spChg chg="add mod ord">
          <ac:chgData name="Celine Joerns" userId="e7e8b484e703fff0" providerId="LiveId" clId="{2FF8AE23-2AF4-468D-BE4E-8F6D3EA849B8}" dt="2023-01-11T20:53:42.064" v="5212" actId="1076"/>
          <ac:spMkLst>
            <pc:docMk/>
            <pc:sldMk cId="594976366" sldId="300"/>
            <ac:spMk id="8" creationId="{154E6EA8-7FC6-25E0-4378-75066968AD84}"/>
          </ac:spMkLst>
        </pc:spChg>
      </pc:sldChg>
      <pc:sldChg chg="addSp delSp modSp new mod modAnim">
        <pc:chgData name="Celine Joerns" userId="e7e8b484e703fff0" providerId="LiveId" clId="{2FF8AE23-2AF4-468D-BE4E-8F6D3EA849B8}" dt="2023-01-11T21:16:32.679" v="5225" actId="14100"/>
        <pc:sldMkLst>
          <pc:docMk/>
          <pc:sldMk cId="2875506606" sldId="301"/>
        </pc:sldMkLst>
        <pc:spChg chg="del">
          <ac:chgData name="Celine Joerns" userId="e7e8b484e703fff0" providerId="LiveId" clId="{2FF8AE23-2AF4-468D-BE4E-8F6D3EA849B8}" dt="2023-01-11T21:16:26.398" v="5223"/>
          <ac:spMkLst>
            <pc:docMk/>
            <pc:sldMk cId="2875506606" sldId="301"/>
            <ac:spMk id="3" creationId="{3C7E18B0-3F17-F773-6A1B-BC267117738A}"/>
          </ac:spMkLst>
        </pc:spChg>
        <pc:picChg chg="add mod">
          <ac:chgData name="Celine Joerns" userId="e7e8b484e703fff0" providerId="LiveId" clId="{2FF8AE23-2AF4-468D-BE4E-8F6D3EA849B8}" dt="2023-01-11T21:16:32.679" v="5225" actId="14100"/>
          <ac:picMkLst>
            <pc:docMk/>
            <pc:sldMk cId="2875506606" sldId="301"/>
            <ac:picMk id="4" creationId="{A5A72CB4-F845-73BB-0A65-B921CD5BA863}"/>
          </ac:picMkLst>
        </pc:picChg>
      </pc:sldChg>
      <pc:sldChg chg="modSp mod ord">
        <pc:chgData name="Celine Joerns" userId="e7e8b484e703fff0" providerId="LiveId" clId="{2FF8AE23-2AF4-468D-BE4E-8F6D3EA849B8}" dt="2023-01-20T20:39:38.898" v="5267" actId="1035"/>
        <pc:sldMkLst>
          <pc:docMk/>
          <pc:sldMk cId="4228117766" sldId="302"/>
        </pc:sldMkLst>
        <pc:spChg chg="mod">
          <ac:chgData name="Celine Joerns" userId="e7e8b484e703fff0" providerId="LiveId" clId="{2FF8AE23-2AF4-468D-BE4E-8F6D3EA849B8}" dt="2023-01-20T20:39:38.898" v="5267" actId="1035"/>
          <ac:spMkLst>
            <pc:docMk/>
            <pc:sldMk cId="4228117766" sldId="302"/>
            <ac:spMk id="18" creationId="{87F2C169-25EA-4609-BC8A-BCA7C433EEE4}"/>
          </ac:spMkLst>
        </pc:spChg>
      </pc:sldChg>
      <pc:sldChg chg="modSp mod ord">
        <pc:chgData name="Celine Joerns" userId="e7e8b484e703fff0" providerId="LiveId" clId="{2FF8AE23-2AF4-468D-BE4E-8F6D3EA849B8}" dt="2023-01-20T20:39:59.898" v="5273" actId="207"/>
        <pc:sldMkLst>
          <pc:docMk/>
          <pc:sldMk cId="3093115026" sldId="303"/>
        </pc:sldMkLst>
        <pc:spChg chg="mod">
          <ac:chgData name="Celine Joerns" userId="e7e8b484e703fff0" providerId="LiveId" clId="{2FF8AE23-2AF4-468D-BE4E-8F6D3EA849B8}" dt="2023-01-20T20:39:59.898" v="5273" actId="207"/>
          <ac:spMkLst>
            <pc:docMk/>
            <pc:sldMk cId="3093115026" sldId="303"/>
            <ac:spMk id="18" creationId="{87F2C169-25EA-4609-BC8A-BCA7C433EEE4}"/>
          </ac:spMkLst>
        </pc:spChg>
      </pc:sldChg>
      <pc:sldChg chg="mod modShow">
        <pc:chgData name="Celine Joerns" userId="e7e8b484e703fff0" providerId="LiveId" clId="{2FF8AE23-2AF4-468D-BE4E-8F6D3EA849B8}" dt="2023-01-16T13:36:28.306" v="5232" actId="729"/>
        <pc:sldMkLst>
          <pc:docMk/>
          <pc:sldMk cId="1299969426" sldId="304"/>
        </pc:sldMkLst>
      </pc:sldChg>
      <pc:sldChg chg="addSp modSp add mod ord">
        <pc:chgData name="Celine Joerns" userId="e7e8b484e703fff0" providerId="LiveId" clId="{2FF8AE23-2AF4-468D-BE4E-8F6D3EA849B8}" dt="2023-01-22T21:56:34.634" v="5412" actId="207"/>
        <pc:sldMkLst>
          <pc:docMk/>
          <pc:sldMk cId="3050466720" sldId="305"/>
        </pc:sldMkLst>
        <pc:spChg chg="mod">
          <ac:chgData name="Celine Joerns" userId="e7e8b484e703fff0" providerId="LiveId" clId="{2FF8AE23-2AF4-468D-BE4E-8F6D3EA849B8}" dt="2023-01-22T21:56:34.634" v="5412" actId="207"/>
          <ac:spMkLst>
            <pc:docMk/>
            <pc:sldMk cId="3050466720" sldId="305"/>
            <ac:spMk id="3" creationId="{AC75EC9C-06B9-5BB4-E67C-D99A7377BAC0}"/>
          </ac:spMkLst>
        </pc:spChg>
        <pc:spChg chg="mod">
          <ac:chgData name="Celine Joerns" userId="e7e8b484e703fff0" providerId="LiveId" clId="{2FF8AE23-2AF4-468D-BE4E-8F6D3EA849B8}" dt="2023-01-22T21:56:34.634" v="5412" actId="207"/>
          <ac:spMkLst>
            <pc:docMk/>
            <pc:sldMk cId="3050466720" sldId="305"/>
            <ac:spMk id="6" creationId="{7B4AC779-D72E-E61A-D565-323FEAC73E13}"/>
          </ac:spMkLst>
        </pc:spChg>
        <pc:spChg chg="mod">
          <ac:chgData name="Celine Joerns" userId="e7e8b484e703fff0" providerId="LiveId" clId="{2FF8AE23-2AF4-468D-BE4E-8F6D3EA849B8}" dt="2023-01-22T16:03:14.892" v="5301" actId="120"/>
          <ac:spMkLst>
            <pc:docMk/>
            <pc:sldMk cId="3050466720" sldId="305"/>
            <ac:spMk id="8" creationId="{154E6EA8-7FC6-25E0-4378-75066968AD84}"/>
          </ac:spMkLst>
        </pc:spChg>
        <pc:picChg chg="add mod">
          <ac:chgData name="Celine Joerns" userId="e7e8b484e703fff0" providerId="LiveId" clId="{2FF8AE23-2AF4-468D-BE4E-8F6D3EA849B8}" dt="2023-01-22T16:03:23.327" v="5303" actId="1076"/>
          <ac:picMkLst>
            <pc:docMk/>
            <pc:sldMk cId="3050466720" sldId="305"/>
            <ac:picMk id="1026" creationId="{9CC260DF-D39E-83BD-7C99-C7E304BCC2C8}"/>
          </ac:picMkLst>
        </pc:picChg>
      </pc:sldChg>
    </pc:docChg>
  </pc:docChgLst>
  <pc:docChgLst>
    <pc:chgData name="Xenia Guther" userId="d80eb802116ef5f5" providerId="Windows Live" clId="Web-{6518E35F-7207-4E2D-9B23-9856AA8FF94E}"/>
    <pc:docChg chg="delSld">
      <pc:chgData name="Xenia Guther" userId="d80eb802116ef5f5" providerId="Windows Live" clId="Web-{6518E35F-7207-4E2D-9B23-9856AA8FF94E}" dt="2023-01-15T13:12:41.282" v="0"/>
      <pc:docMkLst>
        <pc:docMk/>
      </pc:docMkLst>
      <pc:sldChg chg="del">
        <pc:chgData name="Xenia Guther" userId="d80eb802116ef5f5" providerId="Windows Live" clId="Web-{6518E35F-7207-4E2D-9B23-9856AA8FF94E}" dt="2023-01-15T13:12:41.282" v="0"/>
        <pc:sldMkLst>
          <pc:docMk/>
          <pc:sldMk cId="4117370744" sldId="291"/>
        </pc:sldMkLst>
      </pc:sldChg>
    </pc:docChg>
  </pc:docChgLst>
  <pc:docChgLst>
    <pc:chgData name="Carolin Müller" userId="fb73ed1e0100e441" providerId="LiveId" clId="{7B9627A8-0F42-4845-9185-28B5BBCD5A39}"/>
    <pc:docChg chg="undo custSel addSld delSld modSld sldOrd">
      <pc:chgData name="Carolin Müller" userId="fb73ed1e0100e441" providerId="LiveId" clId="{7B9627A8-0F42-4845-9185-28B5BBCD5A39}" dt="2023-01-22T17:25:04.584" v="816" actId="729"/>
      <pc:docMkLst>
        <pc:docMk/>
      </pc:docMkLst>
      <pc:sldChg chg="modSp mod">
        <pc:chgData name="Carolin Müller" userId="fb73ed1e0100e441" providerId="LiveId" clId="{7B9627A8-0F42-4845-9185-28B5BBCD5A39}" dt="2023-01-15T13:26:08.010" v="810" actId="20577"/>
        <pc:sldMkLst>
          <pc:docMk/>
          <pc:sldMk cId="2720718388" sldId="256"/>
        </pc:sldMkLst>
        <pc:spChg chg="mod">
          <ac:chgData name="Carolin Müller" userId="fb73ed1e0100e441" providerId="LiveId" clId="{7B9627A8-0F42-4845-9185-28B5BBCD5A39}" dt="2023-01-15T13:26:08.010" v="810" actId="20577"/>
          <ac:spMkLst>
            <pc:docMk/>
            <pc:sldMk cId="2720718388" sldId="256"/>
            <ac:spMk id="8" creationId="{6BBE0348-1527-4055-BA8A-E2754222743D}"/>
          </ac:spMkLst>
        </pc:spChg>
      </pc:sldChg>
      <pc:sldChg chg="modSp mod">
        <pc:chgData name="Carolin Müller" userId="fb73ed1e0100e441" providerId="LiveId" clId="{7B9627A8-0F42-4845-9185-28B5BBCD5A39}" dt="2023-01-15T13:20:58.311" v="626" actId="20577"/>
        <pc:sldMkLst>
          <pc:docMk/>
          <pc:sldMk cId="2826028905" sldId="263"/>
        </pc:sldMkLst>
        <pc:spChg chg="mod">
          <ac:chgData name="Carolin Müller" userId="fb73ed1e0100e441" providerId="LiveId" clId="{7B9627A8-0F42-4845-9185-28B5BBCD5A39}" dt="2023-01-15T13:20:58.311" v="626" actId="20577"/>
          <ac:spMkLst>
            <pc:docMk/>
            <pc:sldMk cId="2826028905" sldId="263"/>
            <ac:spMk id="3" creationId="{E5932065-5BEE-4D45-A3A1-6F0559B48650}"/>
          </ac:spMkLst>
        </pc:spChg>
      </pc:sldChg>
      <pc:sldChg chg="delSp modSp mod ord">
        <pc:chgData name="Carolin Müller" userId="fb73ed1e0100e441" providerId="LiveId" clId="{7B9627A8-0F42-4845-9185-28B5BBCD5A39}" dt="2023-01-15T13:27:42.974" v="811" actId="207"/>
        <pc:sldMkLst>
          <pc:docMk/>
          <pc:sldMk cId="2106347884" sldId="266"/>
        </pc:sldMkLst>
        <pc:spChg chg="mod">
          <ac:chgData name="Carolin Müller" userId="fb73ed1e0100e441" providerId="LiveId" clId="{7B9627A8-0F42-4845-9185-28B5BBCD5A39}" dt="2023-01-03T14:33:16.091" v="114" actId="20577"/>
          <ac:spMkLst>
            <pc:docMk/>
            <pc:sldMk cId="2106347884" sldId="266"/>
            <ac:spMk id="15" creationId="{8DED76B9-5273-4139-ACC9-B6E36ADE2385}"/>
          </ac:spMkLst>
        </pc:spChg>
        <pc:spChg chg="mod">
          <ac:chgData name="Carolin Müller" userId="fb73ed1e0100e441" providerId="LiveId" clId="{7B9627A8-0F42-4845-9185-28B5BBCD5A39}" dt="2023-01-03T14:33:26.992" v="130" actId="20577"/>
          <ac:spMkLst>
            <pc:docMk/>
            <pc:sldMk cId="2106347884" sldId="266"/>
            <ac:spMk id="18" creationId="{87F2C169-25EA-4609-BC8A-BCA7C433EEE4}"/>
          </ac:spMkLst>
        </pc:spChg>
        <pc:spChg chg="del mod">
          <ac:chgData name="Carolin Müller" userId="fb73ed1e0100e441" providerId="LiveId" clId="{7B9627A8-0F42-4845-9185-28B5BBCD5A39}" dt="2023-01-15T13:17:01.198" v="591" actId="478"/>
          <ac:spMkLst>
            <pc:docMk/>
            <pc:sldMk cId="2106347884" sldId="266"/>
            <ac:spMk id="19" creationId="{CE93697D-BFA2-4D84-A860-BA620414419D}"/>
          </ac:spMkLst>
        </pc:spChg>
        <pc:spChg chg="mod">
          <ac:chgData name="Carolin Müller" userId="fb73ed1e0100e441" providerId="LiveId" clId="{7B9627A8-0F42-4845-9185-28B5BBCD5A39}" dt="2023-01-15T13:27:42.974" v="811" actId="207"/>
          <ac:spMkLst>
            <pc:docMk/>
            <pc:sldMk cId="2106347884" sldId="266"/>
            <ac:spMk id="20" creationId="{6DB8AAF6-0D0C-4F4F-A10E-6A66E4A7BEC3}"/>
          </ac:spMkLst>
        </pc:spChg>
      </pc:sldChg>
      <pc:sldChg chg="modSp mod ord modShow">
        <pc:chgData name="Carolin Müller" userId="fb73ed1e0100e441" providerId="LiveId" clId="{7B9627A8-0F42-4845-9185-28B5BBCD5A39}" dt="2023-01-15T13:14:36.157" v="579" actId="729"/>
        <pc:sldMkLst>
          <pc:docMk/>
          <pc:sldMk cId="1074753820" sldId="267"/>
        </pc:sldMkLst>
        <pc:spChg chg="mod">
          <ac:chgData name="Carolin Müller" userId="fb73ed1e0100e441" providerId="LiveId" clId="{7B9627A8-0F42-4845-9185-28B5BBCD5A39}" dt="2023-01-03T14:37:37.453" v="210" actId="5793"/>
          <ac:spMkLst>
            <pc:docMk/>
            <pc:sldMk cId="1074753820" sldId="267"/>
            <ac:spMk id="18" creationId="{9F2FEA60-F900-4C56-9486-48EA30926F6E}"/>
          </ac:spMkLst>
        </pc:spChg>
      </pc:sldChg>
      <pc:sldChg chg="mod ord modShow">
        <pc:chgData name="Carolin Müller" userId="fb73ed1e0100e441" providerId="LiveId" clId="{7B9627A8-0F42-4845-9185-28B5BBCD5A39}" dt="2023-01-15T13:15:39.956" v="581" actId="729"/>
        <pc:sldMkLst>
          <pc:docMk/>
          <pc:sldMk cId="283486139" sldId="268"/>
        </pc:sldMkLst>
      </pc:sldChg>
      <pc:sldChg chg="mod ord modShow">
        <pc:chgData name="Carolin Müller" userId="fb73ed1e0100e441" providerId="LiveId" clId="{7B9627A8-0F42-4845-9185-28B5BBCD5A39}" dt="2023-01-15T13:16:04.783" v="586" actId="729"/>
        <pc:sldMkLst>
          <pc:docMk/>
          <pc:sldMk cId="434641259" sldId="269"/>
        </pc:sldMkLst>
      </pc:sldChg>
      <pc:sldChg chg="delSp mod">
        <pc:chgData name="Carolin Müller" userId="fb73ed1e0100e441" providerId="LiveId" clId="{7B9627A8-0F42-4845-9185-28B5BBCD5A39}" dt="2023-01-15T13:17:33.130" v="596" actId="478"/>
        <pc:sldMkLst>
          <pc:docMk/>
          <pc:sldMk cId="3386475026" sldId="270"/>
        </pc:sldMkLst>
        <pc:spChg chg="del">
          <ac:chgData name="Carolin Müller" userId="fb73ed1e0100e441" providerId="LiveId" clId="{7B9627A8-0F42-4845-9185-28B5BBCD5A39}" dt="2023-01-15T13:17:33.130" v="596" actId="478"/>
          <ac:spMkLst>
            <pc:docMk/>
            <pc:sldMk cId="3386475026" sldId="270"/>
            <ac:spMk id="26" creationId="{A98E8EB0-8988-42CF-80D1-7A2AB7D1F8AF}"/>
          </ac:spMkLst>
        </pc:spChg>
      </pc:sldChg>
      <pc:sldChg chg="modSp del mod ord">
        <pc:chgData name="Carolin Müller" userId="fb73ed1e0100e441" providerId="LiveId" clId="{7B9627A8-0F42-4845-9185-28B5BBCD5A39}" dt="2023-01-15T13:14:00.923" v="578" actId="47"/>
        <pc:sldMkLst>
          <pc:docMk/>
          <pc:sldMk cId="2605548233" sldId="271"/>
        </pc:sldMkLst>
        <pc:spChg chg="mod">
          <ac:chgData name="Carolin Müller" userId="fb73ed1e0100e441" providerId="LiveId" clId="{7B9627A8-0F42-4845-9185-28B5BBCD5A39}" dt="2023-01-03T14:31:11.632" v="102" actId="1076"/>
          <ac:spMkLst>
            <pc:docMk/>
            <pc:sldMk cId="2605548233" sldId="271"/>
            <ac:spMk id="22" creationId="{CBCA8D9B-86A6-46D0-8939-576472F48528}"/>
          </ac:spMkLst>
        </pc:spChg>
      </pc:sldChg>
      <pc:sldChg chg="mod ord modShow">
        <pc:chgData name="Carolin Müller" userId="fb73ed1e0100e441" providerId="LiveId" clId="{7B9627A8-0F42-4845-9185-28B5BBCD5A39}" dt="2023-01-15T13:16:04.783" v="586" actId="729"/>
        <pc:sldMkLst>
          <pc:docMk/>
          <pc:sldMk cId="973145793" sldId="272"/>
        </pc:sldMkLst>
      </pc:sldChg>
      <pc:sldChg chg="delSp modSp mod ord">
        <pc:chgData name="Carolin Müller" userId="fb73ed1e0100e441" providerId="LiveId" clId="{7B9627A8-0F42-4845-9185-28B5BBCD5A39}" dt="2023-01-15T13:21:10.889" v="641" actId="20577"/>
        <pc:sldMkLst>
          <pc:docMk/>
          <pc:sldMk cId="2805428833" sldId="273"/>
        </pc:sldMkLst>
        <pc:spChg chg="del">
          <ac:chgData name="Carolin Müller" userId="fb73ed1e0100e441" providerId="LiveId" clId="{7B9627A8-0F42-4845-9185-28B5BBCD5A39}" dt="2023-01-15T13:18:03.397" v="599" actId="478"/>
          <ac:spMkLst>
            <pc:docMk/>
            <pc:sldMk cId="2805428833" sldId="273"/>
            <ac:spMk id="6" creationId="{6EF65B39-4112-473E-B203-73AC0F564D47}"/>
          </ac:spMkLst>
        </pc:spChg>
        <pc:spChg chg="mod">
          <ac:chgData name="Carolin Müller" userId="fb73ed1e0100e441" providerId="LiveId" clId="{7B9627A8-0F42-4845-9185-28B5BBCD5A39}" dt="2023-01-15T13:21:10.889" v="641" actId="20577"/>
          <ac:spMkLst>
            <pc:docMk/>
            <pc:sldMk cId="2805428833" sldId="273"/>
            <ac:spMk id="7" creationId="{C4A3939E-B573-4FB2-AD69-18C1A75F947B}"/>
          </ac:spMkLst>
        </pc:spChg>
        <pc:spChg chg="mod">
          <ac:chgData name="Carolin Müller" userId="fb73ed1e0100e441" providerId="LiveId" clId="{7B9627A8-0F42-4845-9185-28B5BBCD5A39}" dt="2023-01-15T13:17:58.343" v="598" actId="1076"/>
          <ac:spMkLst>
            <pc:docMk/>
            <pc:sldMk cId="2805428833" sldId="273"/>
            <ac:spMk id="35" creationId="{EE2AF5B2-662A-99A4-DFF6-89AC521A56BC}"/>
          </ac:spMkLst>
        </pc:spChg>
      </pc:sldChg>
      <pc:sldChg chg="mod ord modShow">
        <pc:chgData name="Carolin Müller" userId="fb73ed1e0100e441" providerId="LiveId" clId="{7B9627A8-0F42-4845-9185-28B5BBCD5A39}" dt="2023-01-15T13:16:04.783" v="586" actId="729"/>
        <pc:sldMkLst>
          <pc:docMk/>
          <pc:sldMk cId="338249949" sldId="274"/>
        </pc:sldMkLst>
      </pc:sldChg>
      <pc:sldChg chg="mod modShow">
        <pc:chgData name="Carolin Müller" userId="fb73ed1e0100e441" providerId="LiveId" clId="{7B9627A8-0F42-4845-9185-28B5BBCD5A39}" dt="2023-01-15T13:16:04.783" v="586" actId="729"/>
        <pc:sldMkLst>
          <pc:docMk/>
          <pc:sldMk cId="4039808263" sldId="275"/>
        </pc:sldMkLst>
      </pc:sldChg>
      <pc:sldChg chg="delSp modSp mod ord">
        <pc:chgData name="Carolin Müller" userId="fb73ed1e0100e441" providerId="LiveId" clId="{7B9627A8-0F42-4845-9185-28B5BBCD5A39}" dt="2023-01-15T13:24:43.290" v="776" actId="20577"/>
        <pc:sldMkLst>
          <pc:docMk/>
          <pc:sldMk cId="767611276" sldId="276"/>
        </pc:sldMkLst>
        <pc:spChg chg="mod">
          <ac:chgData name="Carolin Müller" userId="fb73ed1e0100e441" providerId="LiveId" clId="{7B9627A8-0F42-4845-9185-28B5BBCD5A39}" dt="2023-01-15T13:24:43.290" v="776" actId="20577"/>
          <ac:spMkLst>
            <pc:docMk/>
            <pc:sldMk cId="767611276" sldId="276"/>
            <ac:spMk id="4" creationId="{BBA09E0B-CEBC-425D-8A86-1F858D8DE9AD}"/>
          </ac:spMkLst>
        </pc:spChg>
        <pc:spChg chg="del">
          <ac:chgData name="Carolin Müller" userId="fb73ed1e0100e441" providerId="LiveId" clId="{7B9627A8-0F42-4845-9185-28B5BBCD5A39}" dt="2023-01-15T13:19:25.364" v="610" actId="478"/>
          <ac:spMkLst>
            <pc:docMk/>
            <pc:sldMk cId="767611276" sldId="276"/>
            <ac:spMk id="5" creationId="{4DBAEA19-91BF-48E8-A1D4-8FB745EA44D0}"/>
          </ac:spMkLst>
        </pc:spChg>
        <pc:spChg chg="mod">
          <ac:chgData name="Carolin Müller" userId="fb73ed1e0100e441" providerId="LiveId" clId="{7B9627A8-0F42-4845-9185-28B5BBCD5A39}" dt="2023-01-03T14:48:34.478" v="306" actId="1076"/>
          <ac:spMkLst>
            <pc:docMk/>
            <pc:sldMk cId="767611276" sldId="276"/>
            <ac:spMk id="32" creationId="{30761B21-88ED-449E-B2B9-3FC40844C36D}"/>
          </ac:spMkLst>
        </pc:spChg>
      </pc:sldChg>
      <pc:sldChg chg="addSp delSp modSp mod ord modShow">
        <pc:chgData name="Carolin Müller" userId="fb73ed1e0100e441" providerId="LiveId" clId="{7B9627A8-0F42-4845-9185-28B5BBCD5A39}" dt="2023-01-15T13:14:54.470" v="580" actId="729"/>
        <pc:sldMkLst>
          <pc:docMk/>
          <pc:sldMk cId="3923478804" sldId="277"/>
        </pc:sldMkLst>
        <pc:spChg chg="add mod">
          <ac:chgData name="Carolin Müller" userId="fb73ed1e0100e441" providerId="LiveId" clId="{7B9627A8-0F42-4845-9185-28B5BBCD5A39}" dt="2023-01-03T14:58:56.335" v="497" actId="207"/>
          <ac:spMkLst>
            <pc:docMk/>
            <pc:sldMk cId="3923478804" sldId="277"/>
            <ac:spMk id="7" creationId="{3DE33C5F-F8AB-A458-45F5-92E965ACD64F}"/>
          </ac:spMkLst>
        </pc:spChg>
        <pc:spChg chg="mod">
          <ac:chgData name="Carolin Müller" userId="fb73ed1e0100e441" providerId="LiveId" clId="{7B9627A8-0F42-4845-9185-28B5BBCD5A39}" dt="2023-01-03T14:38:53.072" v="249" actId="20577"/>
          <ac:spMkLst>
            <pc:docMk/>
            <pc:sldMk cId="3923478804" sldId="277"/>
            <ac:spMk id="22" creationId="{CBCA8D9B-86A6-46D0-8939-576472F48528}"/>
          </ac:spMkLst>
        </pc:spChg>
        <pc:graphicFrameChg chg="mod modGraphic">
          <ac:chgData name="Carolin Müller" userId="fb73ed1e0100e441" providerId="LiveId" clId="{7B9627A8-0F42-4845-9185-28B5BBCD5A39}" dt="2023-01-03T15:06:16.001" v="525" actId="18131"/>
          <ac:graphicFrameMkLst>
            <pc:docMk/>
            <pc:sldMk cId="3923478804" sldId="277"/>
            <ac:graphicFrameMk id="12" creationId="{B92EBB33-86ED-44CD-B655-52737F569C50}"/>
          </ac:graphicFrameMkLst>
        </pc:graphicFrameChg>
        <pc:picChg chg="add del mod">
          <ac:chgData name="Carolin Müller" userId="fb73ed1e0100e441" providerId="LiveId" clId="{7B9627A8-0F42-4845-9185-28B5BBCD5A39}" dt="2023-01-03T15:02:19.340" v="518" actId="478"/>
          <ac:picMkLst>
            <pc:docMk/>
            <pc:sldMk cId="3923478804" sldId="277"/>
            <ac:picMk id="6" creationId="{88BB7BFD-A0BA-CBB5-D658-07A0A6852DF4}"/>
          </ac:picMkLst>
        </pc:picChg>
        <pc:picChg chg="add del mod">
          <ac:chgData name="Carolin Müller" userId="fb73ed1e0100e441" providerId="LiveId" clId="{7B9627A8-0F42-4845-9185-28B5BBCD5A39}" dt="2023-01-03T15:02:18.677" v="517" actId="478"/>
          <ac:picMkLst>
            <pc:docMk/>
            <pc:sldMk cId="3923478804" sldId="277"/>
            <ac:picMk id="9" creationId="{A2A30A56-7A17-9772-59FE-AAB9A8B6C111}"/>
          </ac:picMkLst>
        </pc:picChg>
      </pc:sldChg>
      <pc:sldChg chg="modSp add mod modShow">
        <pc:chgData name="Carolin Müller" userId="fb73ed1e0100e441" providerId="LiveId" clId="{7B9627A8-0F42-4845-9185-28B5BBCD5A39}" dt="2023-01-15T13:16:04.783" v="586" actId="729"/>
        <pc:sldMkLst>
          <pc:docMk/>
          <pc:sldMk cId="1825701484" sldId="278"/>
        </pc:sldMkLst>
        <pc:spChg chg="mod">
          <ac:chgData name="Carolin Müller" userId="fb73ed1e0100e441" providerId="LiveId" clId="{7B9627A8-0F42-4845-9185-28B5BBCD5A39}" dt="2023-01-03T14:37:53.551" v="211" actId="1076"/>
          <ac:spMkLst>
            <pc:docMk/>
            <pc:sldMk cId="1825701484" sldId="278"/>
            <ac:spMk id="15" creationId="{8DED76B9-5273-4139-ACC9-B6E36ADE2385}"/>
          </ac:spMkLst>
        </pc:spChg>
      </pc:sldChg>
      <pc:sldChg chg="addSp delSp modSp add mod modShow">
        <pc:chgData name="Carolin Müller" userId="fb73ed1e0100e441" providerId="LiveId" clId="{7B9627A8-0F42-4845-9185-28B5BBCD5A39}" dt="2023-01-15T13:16:29.772" v="589" actId="729"/>
        <pc:sldMkLst>
          <pc:docMk/>
          <pc:sldMk cId="806725535" sldId="279"/>
        </pc:sldMkLst>
        <pc:spChg chg="add del mod">
          <ac:chgData name="Carolin Müller" userId="fb73ed1e0100e441" providerId="LiveId" clId="{7B9627A8-0F42-4845-9185-28B5BBCD5A39}" dt="2023-01-03T14:46:17.506" v="298"/>
          <ac:spMkLst>
            <pc:docMk/>
            <pc:sldMk cId="806725535" sldId="279"/>
            <ac:spMk id="7" creationId="{E5CDB6F4-5E41-00BD-9C76-46E4A62B4C15}"/>
          </ac:spMkLst>
        </pc:spChg>
        <pc:spChg chg="add mod">
          <ac:chgData name="Carolin Müller" userId="fb73ed1e0100e441" providerId="LiveId" clId="{7B9627A8-0F42-4845-9185-28B5BBCD5A39}" dt="2023-01-03T14:47:28.108" v="302" actId="164"/>
          <ac:spMkLst>
            <pc:docMk/>
            <pc:sldMk cId="806725535" sldId="279"/>
            <ac:spMk id="8" creationId="{30DB2734-D10E-9E93-AB9C-17B778E35F72}"/>
          </ac:spMkLst>
        </pc:spChg>
        <pc:spChg chg="mod">
          <ac:chgData name="Carolin Müller" userId="fb73ed1e0100e441" providerId="LiveId" clId="{7B9627A8-0F42-4845-9185-28B5BBCD5A39}" dt="2023-01-03T14:40:05.492" v="273" actId="20577"/>
          <ac:spMkLst>
            <pc:docMk/>
            <pc:sldMk cId="806725535" sldId="279"/>
            <ac:spMk id="41" creationId="{0622F47C-D986-4C50-BD14-2C1E537C27FB}"/>
          </ac:spMkLst>
        </pc:spChg>
        <pc:grpChg chg="add mod">
          <ac:chgData name="Carolin Müller" userId="fb73ed1e0100e441" providerId="LiveId" clId="{7B9627A8-0F42-4845-9185-28B5BBCD5A39}" dt="2023-01-03T14:47:28.108" v="302" actId="164"/>
          <ac:grpSpMkLst>
            <pc:docMk/>
            <pc:sldMk cId="806725535" sldId="279"/>
            <ac:grpSpMk id="9" creationId="{F790F87C-599E-5787-C815-EE6B41E27F44}"/>
          </ac:grpSpMkLst>
        </pc:grpChg>
        <pc:picChg chg="add mod">
          <ac:chgData name="Carolin Müller" userId="fb73ed1e0100e441" providerId="LiveId" clId="{7B9627A8-0F42-4845-9185-28B5BBCD5A39}" dt="2023-01-03T14:47:28.108" v="302" actId="164"/>
          <ac:picMkLst>
            <pc:docMk/>
            <pc:sldMk cId="806725535" sldId="279"/>
            <ac:picMk id="6" creationId="{44ACCDF2-AF95-4C70-9A1E-C0A2F05EBF3A}"/>
          </ac:picMkLst>
        </pc:picChg>
      </pc:sldChg>
      <pc:sldChg chg="addSp modSp add del mod">
        <pc:chgData name="Carolin Müller" userId="fb73ed1e0100e441" providerId="LiveId" clId="{7B9627A8-0F42-4845-9185-28B5BBCD5A39}" dt="2023-01-15T13:15:46.856" v="582" actId="47"/>
        <pc:sldMkLst>
          <pc:docMk/>
          <pc:sldMk cId="449227876" sldId="280"/>
        </pc:sldMkLst>
        <pc:spChg chg="mod">
          <ac:chgData name="Carolin Müller" userId="fb73ed1e0100e441" providerId="LiveId" clId="{7B9627A8-0F42-4845-9185-28B5BBCD5A39}" dt="2023-01-03T14:47:30.561" v="303"/>
          <ac:spMkLst>
            <pc:docMk/>
            <pc:sldMk cId="449227876" sldId="280"/>
            <ac:spMk id="7" creationId="{0AF89969-90CA-2C8C-A1D4-2359F277DB16}"/>
          </ac:spMkLst>
        </pc:spChg>
        <pc:spChg chg="mod">
          <ac:chgData name="Carolin Müller" userId="fb73ed1e0100e441" providerId="LiveId" clId="{7B9627A8-0F42-4845-9185-28B5BBCD5A39}" dt="2023-01-03T14:40:17.663" v="276" actId="20577"/>
          <ac:spMkLst>
            <pc:docMk/>
            <pc:sldMk cId="449227876" sldId="280"/>
            <ac:spMk id="41" creationId="{0622F47C-D986-4C50-BD14-2C1E537C27FB}"/>
          </ac:spMkLst>
        </pc:spChg>
        <pc:grpChg chg="add mod">
          <ac:chgData name="Carolin Müller" userId="fb73ed1e0100e441" providerId="LiveId" clId="{7B9627A8-0F42-4845-9185-28B5BBCD5A39}" dt="2023-01-03T14:47:30.561" v="303"/>
          <ac:grpSpMkLst>
            <pc:docMk/>
            <pc:sldMk cId="449227876" sldId="280"/>
            <ac:grpSpMk id="5" creationId="{7E8D017F-E305-725C-1C2B-203315BBE1C0}"/>
          </ac:grpSpMkLst>
        </pc:grpChg>
        <pc:picChg chg="mod">
          <ac:chgData name="Carolin Müller" userId="fb73ed1e0100e441" providerId="LiveId" clId="{7B9627A8-0F42-4845-9185-28B5BBCD5A39}" dt="2023-01-03T14:47:30.561" v="303"/>
          <ac:picMkLst>
            <pc:docMk/>
            <pc:sldMk cId="449227876" sldId="280"/>
            <ac:picMk id="6" creationId="{D3883C78-54DD-D3BF-B902-277AE4494829}"/>
          </ac:picMkLst>
        </pc:picChg>
      </pc:sldChg>
      <pc:sldChg chg="addSp delSp modSp add del mod">
        <pc:chgData name="Carolin Müller" userId="fb73ed1e0100e441" providerId="LiveId" clId="{7B9627A8-0F42-4845-9185-28B5BBCD5A39}" dt="2023-01-15T13:15:49.126" v="583" actId="47"/>
        <pc:sldMkLst>
          <pc:docMk/>
          <pc:sldMk cId="834166924" sldId="281"/>
        </pc:sldMkLst>
        <pc:spChg chg="mod">
          <ac:chgData name="Carolin Müller" userId="fb73ed1e0100e441" providerId="LiveId" clId="{7B9627A8-0F42-4845-9185-28B5BBCD5A39}" dt="2023-01-03T14:47:31.714" v="304"/>
          <ac:spMkLst>
            <pc:docMk/>
            <pc:sldMk cId="834166924" sldId="281"/>
            <ac:spMk id="7" creationId="{F3617E16-D171-2D97-70B9-1B9854AF9F81}"/>
          </ac:spMkLst>
        </pc:spChg>
        <pc:spChg chg="mod">
          <ac:chgData name="Carolin Müller" userId="fb73ed1e0100e441" providerId="LiveId" clId="{7B9627A8-0F42-4845-9185-28B5BBCD5A39}" dt="2023-01-03T14:40:23.153" v="279" actId="20577"/>
          <ac:spMkLst>
            <pc:docMk/>
            <pc:sldMk cId="834166924" sldId="281"/>
            <ac:spMk id="41" creationId="{0622F47C-D986-4C50-BD14-2C1E537C27FB}"/>
          </ac:spMkLst>
        </pc:spChg>
        <pc:grpChg chg="add del mod">
          <ac:chgData name="Carolin Müller" userId="fb73ed1e0100e441" providerId="LiveId" clId="{7B9627A8-0F42-4845-9185-28B5BBCD5A39}" dt="2023-01-03T14:48:46.028" v="308"/>
          <ac:grpSpMkLst>
            <pc:docMk/>
            <pc:sldMk cId="834166924" sldId="281"/>
            <ac:grpSpMk id="5" creationId="{9901A755-7FE3-3A88-EE88-2E8F8F7E97B5}"/>
          </ac:grpSpMkLst>
        </pc:grpChg>
        <pc:picChg chg="mod">
          <ac:chgData name="Carolin Müller" userId="fb73ed1e0100e441" providerId="LiveId" clId="{7B9627A8-0F42-4845-9185-28B5BBCD5A39}" dt="2023-01-03T14:47:31.714" v="304"/>
          <ac:picMkLst>
            <pc:docMk/>
            <pc:sldMk cId="834166924" sldId="281"/>
            <ac:picMk id="6" creationId="{6D6CC5C4-E8A9-52CB-651A-103AD910A4C1}"/>
          </ac:picMkLst>
        </pc:picChg>
      </pc:sldChg>
      <pc:sldChg chg="addSp delSp modSp add del mod">
        <pc:chgData name="Carolin Müller" userId="fb73ed1e0100e441" providerId="LiveId" clId="{7B9627A8-0F42-4845-9185-28B5BBCD5A39}" dt="2023-01-03T15:09:37.383" v="535" actId="47"/>
        <pc:sldMkLst>
          <pc:docMk/>
          <pc:sldMk cId="3214200655" sldId="282"/>
        </pc:sldMkLst>
        <pc:spChg chg="add del mod">
          <ac:chgData name="Carolin Müller" userId="fb73ed1e0100e441" providerId="LiveId" clId="{7B9627A8-0F42-4845-9185-28B5BBCD5A39}" dt="2023-01-03T14:56:52.079" v="486" actId="478"/>
          <ac:spMkLst>
            <pc:docMk/>
            <pc:sldMk cId="3214200655" sldId="282"/>
            <ac:spMk id="3" creationId="{80E1875B-DC48-42BC-F81A-E5579617C4F3}"/>
          </ac:spMkLst>
        </pc:spChg>
        <pc:spChg chg="add del mod">
          <ac:chgData name="Carolin Müller" userId="fb73ed1e0100e441" providerId="LiveId" clId="{7B9627A8-0F42-4845-9185-28B5BBCD5A39}" dt="2023-01-03T14:56:51.144" v="485" actId="478"/>
          <ac:spMkLst>
            <pc:docMk/>
            <pc:sldMk cId="3214200655" sldId="282"/>
            <ac:spMk id="5" creationId="{40816EEA-3119-F66E-51C3-F2167BA7A155}"/>
          </ac:spMkLst>
        </pc:spChg>
        <pc:spChg chg="add del mod">
          <ac:chgData name="Carolin Müller" userId="fb73ed1e0100e441" providerId="LiveId" clId="{7B9627A8-0F42-4845-9185-28B5BBCD5A39}" dt="2023-01-03T14:56:52.714" v="487" actId="478"/>
          <ac:spMkLst>
            <pc:docMk/>
            <pc:sldMk cId="3214200655" sldId="282"/>
            <ac:spMk id="7" creationId="{D428A651-2402-F40B-A456-8BBD4966C0CF}"/>
          </ac:spMkLst>
        </pc:spChg>
        <pc:spChg chg="mod">
          <ac:chgData name="Carolin Müller" userId="fb73ed1e0100e441" providerId="LiveId" clId="{7B9627A8-0F42-4845-9185-28B5BBCD5A39}" dt="2023-01-03T14:56:35.344" v="477" actId="20577"/>
          <ac:spMkLst>
            <pc:docMk/>
            <pc:sldMk cId="3214200655" sldId="282"/>
            <ac:spMk id="9" creationId="{9A92E93D-8BFB-4A21-A47E-78B6DCA21146}"/>
          </ac:spMkLst>
        </pc:spChg>
        <pc:spChg chg="mod">
          <ac:chgData name="Carolin Müller" userId="fb73ed1e0100e441" providerId="LiveId" clId="{7B9627A8-0F42-4845-9185-28B5BBCD5A39}" dt="2023-01-03T15:09:35.969" v="534" actId="21"/>
          <ac:spMkLst>
            <pc:docMk/>
            <pc:sldMk cId="3214200655" sldId="282"/>
            <ac:spMk id="10" creationId="{C69C1BDB-253B-4642-94A7-F84048E562F7}"/>
          </ac:spMkLst>
        </pc:spChg>
        <pc:spChg chg="add del mod">
          <ac:chgData name="Carolin Müller" userId="fb73ed1e0100e441" providerId="LiveId" clId="{7B9627A8-0F42-4845-9185-28B5BBCD5A39}" dt="2023-01-03T14:56:53.554" v="488" actId="478"/>
          <ac:spMkLst>
            <pc:docMk/>
            <pc:sldMk cId="3214200655" sldId="282"/>
            <ac:spMk id="11" creationId="{58C3A16B-AE19-EE2F-B6AB-5BBC1AB5A486}"/>
          </ac:spMkLst>
        </pc:spChg>
        <pc:picChg chg="del">
          <ac:chgData name="Carolin Müller" userId="fb73ed1e0100e441" providerId="LiveId" clId="{7B9627A8-0F42-4845-9185-28B5BBCD5A39}" dt="2023-01-03T14:56:50.104" v="483" actId="478"/>
          <ac:picMkLst>
            <pc:docMk/>
            <pc:sldMk cId="3214200655" sldId="282"/>
            <ac:picMk id="19" creationId="{AA7C515C-968D-4E0E-AE9F-2B4791B73F84}"/>
          </ac:picMkLst>
        </pc:picChg>
        <pc:picChg chg="del">
          <ac:chgData name="Carolin Müller" userId="fb73ed1e0100e441" providerId="LiveId" clId="{7B9627A8-0F42-4845-9185-28B5BBCD5A39}" dt="2023-01-03T14:56:49.344" v="481" actId="478"/>
          <ac:picMkLst>
            <pc:docMk/>
            <pc:sldMk cId="3214200655" sldId="282"/>
            <ac:picMk id="23" creationId="{37330047-BDCE-48AE-A7A5-A6A79A7D2923}"/>
          </ac:picMkLst>
        </pc:picChg>
        <pc:picChg chg="del">
          <ac:chgData name="Carolin Müller" userId="fb73ed1e0100e441" providerId="LiveId" clId="{7B9627A8-0F42-4845-9185-28B5BBCD5A39}" dt="2023-01-03T14:56:50.444" v="484" actId="478"/>
          <ac:picMkLst>
            <pc:docMk/>
            <pc:sldMk cId="3214200655" sldId="282"/>
            <ac:picMk id="25" creationId="{74AF03B6-7ED2-47DC-A5B8-3F7DB422CEA5}"/>
          </ac:picMkLst>
        </pc:picChg>
        <pc:picChg chg="del">
          <ac:chgData name="Carolin Müller" userId="fb73ed1e0100e441" providerId="LiveId" clId="{7B9627A8-0F42-4845-9185-28B5BBCD5A39}" dt="2023-01-03T14:56:49.748" v="482" actId="478"/>
          <ac:picMkLst>
            <pc:docMk/>
            <pc:sldMk cId="3214200655" sldId="282"/>
            <ac:picMk id="53" creationId="{9AFE6654-29BC-4F7D-9F69-C78DCCF2A7AC}"/>
          </ac:picMkLst>
        </pc:picChg>
      </pc:sldChg>
      <pc:sldChg chg="addSp delSp modSp add mod ord modShow">
        <pc:chgData name="Carolin Müller" userId="fb73ed1e0100e441" providerId="LiveId" clId="{7B9627A8-0F42-4845-9185-28B5BBCD5A39}" dt="2023-01-22T17:25:04.584" v="816" actId="729"/>
        <pc:sldMkLst>
          <pc:docMk/>
          <pc:sldMk cId="3560101584" sldId="283"/>
        </pc:sldMkLst>
        <pc:spChg chg="add del mod">
          <ac:chgData name="Carolin Müller" userId="fb73ed1e0100e441" providerId="LiveId" clId="{7B9627A8-0F42-4845-9185-28B5BBCD5A39}" dt="2023-01-03T15:09:52.466" v="543" actId="478"/>
          <ac:spMkLst>
            <pc:docMk/>
            <pc:sldMk cId="3560101584" sldId="283"/>
            <ac:spMk id="3" creationId="{6CC92021-E622-EE75-32EE-E4CDD101F2F1}"/>
          </ac:spMkLst>
        </pc:spChg>
        <pc:spChg chg="add del mod">
          <ac:chgData name="Carolin Müller" userId="fb73ed1e0100e441" providerId="LiveId" clId="{7B9627A8-0F42-4845-9185-28B5BBCD5A39}" dt="2023-01-03T15:09:54.596" v="545" actId="478"/>
          <ac:spMkLst>
            <pc:docMk/>
            <pc:sldMk cId="3560101584" sldId="283"/>
            <ac:spMk id="5" creationId="{B3ABAD11-6688-0FBA-448A-9E4239CB0551}"/>
          </ac:spMkLst>
        </pc:spChg>
        <pc:spChg chg="del">
          <ac:chgData name="Carolin Müller" userId="fb73ed1e0100e441" providerId="LiveId" clId="{7B9627A8-0F42-4845-9185-28B5BBCD5A39}" dt="2023-01-15T13:20:25.717" v="611" actId="478"/>
          <ac:spMkLst>
            <pc:docMk/>
            <pc:sldMk cId="3560101584" sldId="283"/>
            <ac:spMk id="6" creationId="{6EF65B39-4112-473E-B203-73AC0F564D47}"/>
          </ac:spMkLst>
        </pc:spChg>
        <pc:spChg chg="mod">
          <ac:chgData name="Carolin Müller" userId="fb73ed1e0100e441" providerId="LiveId" clId="{7B9627A8-0F42-4845-9185-28B5BBCD5A39}" dt="2023-01-15T13:24:56.494" v="791" actId="20577"/>
          <ac:spMkLst>
            <pc:docMk/>
            <pc:sldMk cId="3560101584" sldId="283"/>
            <ac:spMk id="7" creationId="{C4A3939E-B573-4FB2-AD69-18C1A75F947B}"/>
          </ac:spMkLst>
        </pc:spChg>
        <pc:spChg chg="mod">
          <ac:chgData name="Carolin Müller" userId="fb73ed1e0100e441" providerId="LiveId" clId="{7B9627A8-0F42-4845-9185-28B5BBCD5A39}" dt="2023-01-03T15:10:08.033" v="549" actId="1076"/>
          <ac:spMkLst>
            <pc:docMk/>
            <pc:sldMk cId="3560101584" sldId="283"/>
            <ac:spMk id="13" creationId="{ABAEE544-8FB3-4E56-91A9-A6964539DCB7}"/>
          </ac:spMkLst>
        </pc:spChg>
        <pc:spChg chg="del mod">
          <ac:chgData name="Carolin Müller" userId="fb73ed1e0100e441" providerId="LiveId" clId="{7B9627A8-0F42-4845-9185-28B5BBCD5A39}" dt="2023-01-03T15:10:00.326" v="548" actId="478"/>
          <ac:spMkLst>
            <pc:docMk/>
            <pc:sldMk cId="3560101584" sldId="283"/>
            <ac:spMk id="14" creationId="{61A6601B-A3E2-47A2-B731-4FE03C43E2B0}"/>
          </ac:spMkLst>
        </pc:spChg>
        <pc:spChg chg="del">
          <ac:chgData name="Carolin Müller" userId="fb73ed1e0100e441" providerId="LiveId" clId="{7B9627A8-0F42-4845-9185-28B5BBCD5A39}" dt="2023-01-03T15:09:53.477" v="544" actId="478"/>
          <ac:spMkLst>
            <pc:docMk/>
            <pc:sldMk cId="3560101584" sldId="283"/>
            <ac:spMk id="15" creationId="{A13BE1C0-386B-47CB-BDCE-A24D9918AEEF}"/>
          </ac:spMkLst>
        </pc:spChg>
        <pc:spChg chg="del">
          <ac:chgData name="Carolin Müller" userId="fb73ed1e0100e441" providerId="LiveId" clId="{7B9627A8-0F42-4845-9185-28B5BBCD5A39}" dt="2023-01-03T15:09:51.331" v="542" actId="478"/>
          <ac:spMkLst>
            <pc:docMk/>
            <pc:sldMk cId="3560101584" sldId="283"/>
            <ac:spMk id="16" creationId="{1ADD5DF7-575E-4C10-815E-CDBBFAB583BF}"/>
          </ac:spMkLst>
        </pc:spChg>
        <pc:spChg chg="mod">
          <ac:chgData name="Carolin Müller" userId="fb73ed1e0100e441" providerId="LiveId" clId="{7B9627A8-0F42-4845-9185-28B5BBCD5A39}" dt="2023-01-03T15:09:32.365" v="533" actId="20577"/>
          <ac:spMkLst>
            <pc:docMk/>
            <pc:sldMk cId="3560101584" sldId="283"/>
            <ac:spMk id="33" creationId="{2D22322F-E79D-4BEF-8038-DE2C8F5CCA40}"/>
          </ac:spMkLst>
        </pc:spChg>
      </pc:sldChg>
      <pc:sldChg chg="delSp modSp mod">
        <pc:chgData name="Carolin Müller" userId="fb73ed1e0100e441" providerId="LiveId" clId="{7B9627A8-0F42-4845-9185-28B5BBCD5A39}" dt="2023-01-15T13:21:33.945" v="664" actId="20577"/>
        <pc:sldMkLst>
          <pc:docMk/>
          <pc:sldMk cId="1500167424" sldId="285"/>
        </pc:sldMkLst>
        <pc:spChg chg="del">
          <ac:chgData name="Carolin Müller" userId="fb73ed1e0100e441" providerId="LiveId" clId="{7B9627A8-0F42-4845-9185-28B5BBCD5A39}" dt="2023-01-15T13:18:12.761" v="600" actId="478"/>
          <ac:spMkLst>
            <pc:docMk/>
            <pc:sldMk cId="1500167424" sldId="285"/>
            <ac:spMk id="6" creationId="{6EF65B39-4112-473E-B203-73AC0F564D47}"/>
          </ac:spMkLst>
        </pc:spChg>
        <pc:spChg chg="mod">
          <ac:chgData name="Carolin Müller" userId="fb73ed1e0100e441" providerId="LiveId" clId="{7B9627A8-0F42-4845-9185-28B5BBCD5A39}" dt="2023-01-15T13:21:33.945" v="664" actId="20577"/>
          <ac:spMkLst>
            <pc:docMk/>
            <pc:sldMk cId="1500167424" sldId="285"/>
            <ac:spMk id="7" creationId="{C4A3939E-B573-4FB2-AD69-18C1A75F947B}"/>
          </ac:spMkLst>
        </pc:spChg>
      </pc:sldChg>
      <pc:sldChg chg="delSp modSp mod">
        <pc:chgData name="Carolin Müller" userId="fb73ed1e0100e441" providerId="LiveId" clId="{7B9627A8-0F42-4845-9185-28B5BBCD5A39}" dt="2023-01-15T13:21:44.965" v="683" actId="20577"/>
        <pc:sldMkLst>
          <pc:docMk/>
          <pc:sldMk cId="2631702525" sldId="286"/>
        </pc:sldMkLst>
        <pc:spChg chg="del">
          <ac:chgData name="Carolin Müller" userId="fb73ed1e0100e441" providerId="LiveId" clId="{7B9627A8-0F42-4845-9185-28B5BBCD5A39}" dt="2023-01-15T13:18:20.253" v="601" actId="478"/>
          <ac:spMkLst>
            <pc:docMk/>
            <pc:sldMk cId="2631702525" sldId="286"/>
            <ac:spMk id="3" creationId="{1167B644-3955-44BD-8140-FD5AD6294F09}"/>
          </ac:spMkLst>
        </pc:spChg>
        <pc:spChg chg="mod">
          <ac:chgData name="Carolin Müller" userId="fb73ed1e0100e441" providerId="LiveId" clId="{7B9627A8-0F42-4845-9185-28B5BBCD5A39}" dt="2023-01-15T13:21:44.965" v="683" actId="20577"/>
          <ac:spMkLst>
            <pc:docMk/>
            <pc:sldMk cId="2631702525" sldId="286"/>
            <ac:spMk id="4" creationId="{1BA44D22-2C67-436D-AB47-1C91A69B29EE}"/>
          </ac:spMkLst>
        </pc:spChg>
      </pc:sldChg>
      <pc:sldChg chg="delSp modSp mod">
        <pc:chgData name="Carolin Müller" userId="fb73ed1e0100e441" providerId="LiveId" clId="{7B9627A8-0F42-4845-9185-28B5BBCD5A39}" dt="2023-01-15T13:21:53.916" v="698" actId="20577"/>
        <pc:sldMkLst>
          <pc:docMk/>
          <pc:sldMk cId="211738993" sldId="287"/>
        </pc:sldMkLst>
        <pc:spChg chg="del">
          <ac:chgData name="Carolin Müller" userId="fb73ed1e0100e441" providerId="LiveId" clId="{7B9627A8-0F42-4845-9185-28B5BBCD5A39}" dt="2023-01-15T13:18:30.153" v="602" actId="478"/>
          <ac:spMkLst>
            <pc:docMk/>
            <pc:sldMk cId="211738993" sldId="287"/>
            <ac:spMk id="6" creationId="{6EF65B39-4112-473E-B203-73AC0F564D47}"/>
          </ac:spMkLst>
        </pc:spChg>
        <pc:spChg chg="mod">
          <ac:chgData name="Carolin Müller" userId="fb73ed1e0100e441" providerId="LiveId" clId="{7B9627A8-0F42-4845-9185-28B5BBCD5A39}" dt="2023-01-15T13:21:53.916" v="698" actId="20577"/>
          <ac:spMkLst>
            <pc:docMk/>
            <pc:sldMk cId="211738993" sldId="287"/>
            <ac:spMk id="7" creationId="{C4A3939E-B573-4FB2-AD69-18C1A75F947B}"/>
          </ac:spMkLst>
        </pc:spChg>
      </pc:sldChg>
      <pc:sldChg chg="delSp modSp mod">
        <pc:chgData name="Carolin Müller" userId="fb73ed1e0100e441" providerId="LiveId" clId="{7B9627A8-0F42-4845-9185-28B5BBCD5A39}" dt="2023-01-15T13:22:04.963" v="715" actId="20577"/>
        <pc:sldMkLst>
          <pc:docMk/>
          <pc:sldMk cId="3325690537" sldId="289"/>
        </pc:sldMkLst>
        <pc:spChg chg="del">
          <ac:chgData name="Carolin Müller" userId="fb73ed1e0100e441" providerId="LiveId" clId="{7B9627A8-0F42-4845-9185-28B5BBCD5A39}" dt="2023-01-15T13:18:36.489" v="603" actId="478"/>
          <ac:spMkLst>
            <pc:docMk/>
            <pc:sldMk cId="3325690537" sldId="289"/>
            <ac:spMk id="3" creationId="{1167B644-3955-44BD-8140-FD5AD6294F09}"/>
          </ac:spMkLst>
        </pc:spChg>
        <pc:spChg chg="mod">
          <ac:chgData name="Carolin Müller" userId="fb73ed1e0100e441" providerId="LiveId" clId="{7B9627A8-0F42-4845-9185-28B5BBCD5A39}" dt="2023-01-15T13:22:04.963" v="715" actId="20577"/>
          <ac:spMkLst>
            <pc:docMk/>
            <pc:sldMk cId="3325690537" sldId="289"/>
            <ac:spMk id="4" creationId="{1BA44D22-2C67-436D-AB47-1C91A69B29EE}"/>
          </ac:spMkLst>
        </pc:spChg>
      </pc:sldChg>
      <pc:sldChg chg="delSp mod">
        <pc:chgData name="Carolin Müller" userId="fb73ed1e0100e441" providerId="LiveId" clId="{7B9627A8-0F42-4845-9185-28B5BBCD5A39}" dt="2023-01-15T13:18:42.795" v="604" actId="478"/>
        <pc:sldMkLst>
          <pc:docMk/>
          <pc:sldMk cId="2058503922" sldId="290"/>
        </pc:sldMkLst>
        <pc:spChg chg="del">
          <ac:chgData name="Carolin Müller" userId="fb73ed1e0100e441" providerId="LiveId" clId="{7B9627A8-0F42-4845-9185-28B5BBCD5A39}" dt="2023-01-15T13:18:42.795" v="604" actId="478"/>
          <ac:spMkLst>
            <pc:docMk/>
            <pc:sldMk cId="2058503922" sldId="290"/>
            <ac:spMk id="3" creationId="{1167B644-3955-44BD-8140-FD5AD6294F09}"/>
          </ac:spMkLst>
        </pc:spChg>
      </pc:sldChg>
      <pc:sldChg chg="modSp mod">
        <pc:chgData name="Carolin Müller" userId="fb73ed1e0100e441" providerId="LiveId" clId="{7B9627A8-0F42-4845-9185-28B5BBCD5A39}" dt="2023-01-06T09:20:04.482" v="567" actId="20577"/>
        <pc:sldMkLst>
          <pc:docMk/>
          <pc:sldMk cId="4117370744" sldId="291"/>
        </pc:sldMkLst>
        <pc:spChg chg="mod">
          <ac:chgData name="Carolin Müller" userId="fb73ed1e0100e441" providerId="LiveId" clId="{7B9627A8-0F42-4845-9185-28B5BBCD5A39}" dt="2023-01-06T09:20:04.482" v="567" actId="20577"/>
          <ac:spMkLst>
            <pc:docMk/>
            <pc:sldMk cId="4117370744" sldId="291"/>
            <ac:spMk id="11" creationId="{E61CDFE6-95CF-04D4-E59C-B26A66DD28EC}"/>
          </ac:spMkLst>
        </pc:spChg>
      </pc:sldChg>
      <pc:sldChg chg="delSp modSp mod">
        <pc:chgData name="Carolin Müller" userId="fb73ed1e0100e441" providerId="LiveId" clId="{7B9627A8-0F42-4845-9185-28B5BBCD5A39}" dt="2023-01-15T13:22:18.761" v="730" actId="20577"/>
        <pc:sldMkLst>
          <pc:docMk/>
          <pc:sldMk cId="651809938" sldId="293"/>
        </pc:sldMkLst>
        <pc:spChg chg="del">
          <ac:chgData name="Carolin Müller" userId="fb73ed1e0100e441" providerId="LiveId" clId="{7B9627A8-0F42-4845-9185-28B5BBCD5A39}" dt="2023-01-15T13:18:49.885" v="605" actId="478"/>
          <ac:spMkLst>
            <pc:docMk/>
            <pc:sldMk cId="651809938" sldId="293"/>
            <ac:spMk id="3" creationId="{1167B644-3955-44BD-8140-FD5AD6294F09}"/>
          </ac:spMkLst>
        </pc:spChg>
        <pc:spChg chg="mod">
          <ac:chgData name="Carolin Müller" userId="fb73ed1e0100e441" providerId="LiveId" clId="{7B9627A8-0F42-4845-9185-28B5BBCD5A39}" dt="2023-01-15T13:22:18.761" v="730" actId="20577"/>
          <ac:spMkLst>
            <pc:docMk/>
            <pc:sldMk cId="651809938" sldId="293"/>
            <ac:spMk id="4" creationId="{1BA44D22-2C67-436D-AB47-1C91A69B29EE}"/>
          </ac:spMkLst>
        </pc:spChg>
      </pc:sldChg>
      <pc:sldChg chg="delSp modSp mod">
        <pc:chgData name="Carolin Müller" userId="fb73ed1e0100e441" providerId="LiveId" clId="{7B9627A8-0F42-4845-9185-28B5BBCD5A39}" dt="2023-01-15T13:22:36.316" v="746" actId="1076"/>
        <pc:sldMkLst>
          <pc:docMk/>
          <pc:sldMk cId="2749864643" sldId="294"/>
        </pc:sldMkLst>
        <pc:spChg chg="del">
          <ac:chgData name="Carolin Müller" userId="fb73ed1e0100e441" providerId="LiveId" clId="{7B9627A8-0F42-4845-9185-28B5BBCD5A39}" dt="2023-01-15T13:18:57.119" v="606" actId="478"/>
          <ac:spMkLst>
            <pc:docMk/>
            <pc:sldMk cId="2749864643" sldId="294"/>
            <ac:spMk id="6" creationId="{6EF65B39-4112-473E-B203-73AC0F564D47}"/>
          </ac:spMkLst>
        </pc:spChg>
        <pc:spChg chg="mod">
          <ac:chgData name="Carolin Müller" userId="fb73ed1e0100e441" providerId="LiveId" clId="{7B9627A8-0F42-4845-9185-28B5BBCD5A39}" dt="2023-01-15T13:22:36.316" v="746" actId="1076"/>
          <ac:spMkLst>
            <pc:docMk/>
            <pc:sldMk cId="2749864643" sldId="294"/>
            <ac:spMk id="7" creationId="{C4A3939E-B573-4FB2-AD69-18C1A75F947B}"/>
          </ac:spMkLst>
        </pc:spChg>
      </pc:sldChg>
      <pc:sldChg chg="addSp delSp modSp mod">
        <pc:chgData name="Carolin Müller" userId="fb73ed1e0100e441" providerId="LiveId" clId="{7B9627A8-0F42-4845-9185-28B5BBCD5A39}" dt="2023-01-15T13:22:50.107" v="748" actId="207"/>
        <pc:sldMkLst>
          <pc:docMk/>
          <pc:sldMk cId="3303630383" sldId="295"/>
        </pc:sldMkLst>
        <pc:spChg chg="add mod">
          <ac:chgData name="Carolin Müller" userId="fb73ed1e0100e441" providerId="LiveId" clId="{7B9627A8-0F42-4845-9185-28B5BBCD5A39}" dt="2023-01-15T13:22:50.107" v="748" actId="207"/>
          <ac:spMkLst>
            <pc:docMk/>
            <pc:sldMk cId="3303630383" sldId="295"/>
            <ac:spMk id="2" creationId="{85AC97A1-7309-1C85-6C1D-B64D91F2281D}"/>
          </ac:spMkLst>
        </pc:spChg>
        <pc:spChg chg="del">
          <ac:chgData name="Carolin Müller" userId="fb73ed1e0100e441" providerId="LiveId" clId="{7B9627A8-0F42-4845-9185-28B5BBCD5A39}" dt="2023-01-15T13:19:03.838" v="607" actId="478"/>
          <ac:spMkLst>
            <pc:docMk/>
            <pc:sldMk cId="3303630383" sldId="295"/>
            <ac:spMk id="19" creationId="{CE93697D-BFA2-4D84-A860-BA620414419D}"/>
          </ac:spMkLst>
        </pc:spChg>
      </pc:sldChg>
      <pc:sldChg chg="ord">
        <pc:chgData name="Carolin Müller" userId="fb73ed1e0100e441" providerId="LiveId" clId="{7B9627A8-0F42-4845-9185-28B5BBCD5A39}" dt="2023-01-06T09:19:50.424" v="556"/>
        <pc:sldMkLst>
          <pc:docMk/>
          <pc:sldMk cId="2816581326" sldId="298"/>
        </pc:sldMkLst>
      </pc:sldChg>
      <pc:sldChg chg="mod ord modShow">
        <pc:chgData name="Carolin Müller" userId="fb73ed1e0100e441" providerId="LiveId" clId="{7B9627A8-0F42-4845-9185-28B5BBCD5A39}" dt="2023-01-06T09:19:48.246" v="554" actId="729"/>
        <pc:sldMkLst>
          <pc:docMk/>
          <pc:sldMk cId="1693787830" sldId="299"/>
        </pc:sldMkLst>
      </pc:sldChg>
      <pc:sldChg chg="addSp delSp modSp mod ord">
        <pc:chgData name="Carolin Müller" userId="fb73ed1e0100e441" providerId="LiveId" clId="{7B9627A8-0F42-4845-9185-28B5BBCD5A39}" dt="2023-01-15T13:24:12.878" v="757"/>
        <pc:sldMkLst>
          <pc:docMk/>
          <pc:sldMk cId="594976366" sldId="300"/>
        </pc:sldMkLst>
        <pc:spChg chg="add del mod">
          <ac:chgData name="Carolin Müller" userId="fb73ed1e0100e441" providerId="LiveId" clId="{7B9627A8-0F42-4845-9185-28B5BBCD5A39}" dt="2023-01-15T13:22:56.659" v="750"/>
          <ac:spMkLst>
            <pc:docMk/>
            <pc:sldMk cId="594976366" sldId="300"/>
            <ac:spMk id="2" creationId="{E7C727AC-18B0-71A9-1A19-BB75362DCE25}"/>
          </ac:spMkLst>
        </pc:spChg>
        <pc:spChg chg="add mod">
          <ac:chgData name="Carolin Müller" userId="fb73ed1e0100e441" providerId="LiveId" clId="{7B9627A8-0F42-4845-9185-28B5BBCD5A39}" dt="2023-01-15T13:23:41.015" v="755" actId="404"/>
          <ac:spMkLst>
            <pc:docMk/>
            <pc:sldMk cId="594976366" sldId="300"/>
            <ac:spMk id="3" creationId="{AC75EC9C-06B9-5BB4-E67C-D99A7377BAC0}"/>
          </ac:spMkLst>
        </pc:spChg>
        <pc:spChg chg="del">
          <ac:chgData name="Carolin Müller" userId="fb73ed1e0100e441" providerId="LiveId" clId="{7B9627A8-0F42-4845-9185-28B5BBCD5A39}" dt="2023-01-15T13:19:11.957" v="608" actId="478"/>
          <ac:spMkLst>
            <pc:docMk/>
            <pc:sldMk cId="594976366" sldId="300"/>
            <ac:spMk id="4" creationId="{C53A8496-0102-1102-C0E6-C5930F5118CE}"/>
          </ac:spMkLst>
        </pc:spChg>
        <pc:spChg chg="del">
          <ac:chgData name="Carolin Müller" userId="fb73ed1e0100e441" providerId="LiveId" clId="{7B9627A8-0F42-4845-9185-28B5BBCD5A39}" dt="2023-01-15T13:19:15.023" v="609" actId="478"/>
          <ac:spMkLst>
            <pc:docMk/>
            <pc:sldMk cId="594976366" sldId="300"/>
            <ac:spMk id="5" creationId="{AA756A21-6AF1-C890-E0E2-12F500D34355}"/>
          </ac:spMkLst>
        </pc:spChg>
      </pc:sldChg>
      <pc:sldChg chg="delSp modSp mod">
        <pc:chgData name="Carolin Müller" userId="fb73ed1e0100e441" providerId="LiveId" clId="{7B9627A8-0F42-4845-9185-28B5BBCD5A39}" dt="2023-01-15T13:27:54.070" v="814" actId="207"/>
        <pc:sldMkLst>
          <pc:docMk/>
          <pc:sldMk cId="4228117766" sldId="302"/>
        </pc:sldMkLst>
        <pc:spChg chg="del">
          <ac:chgData name="Carolin Müller" userId="fb73ed1e0100e441" providerId="LiveId" clId="{7B9627A8-0F42-4845-9185-28B5BBCD5A39}" dt="2023-01-15T13:17:11.912" v="593" actId="478"/>
          <ac:spMkLst>
            <pc:docMk/>
            <pc:sldMk cId="4228117766" sldId="302"/>
            <ac:spMk id="19" creationId="{CE93697D-BFA2-4D84-A860-BA620414419D}"/>
          </ac:spMkLst>
        </pc:spChg>
        <pc:spChg chg="mod">
          <ac:chgData name="Carolin Müller" userId="fb73ed1e0100e441" providerId="LiveId" clId="{7B9627A8-0F42-4845-9185-28B5BBCD5A39}" dt="2023-01-15T13:27:54.070" v="814" actId="207"/>
          <ac:spMkLst>
            <pc:docMk/>
            <pc:sldMk cId="4228117766" sldId="302"/>
            <ac:spMk id="20" creationId="{6DB8AAF6-0D0C-4F4F-A10E-6A66E4A7BEC3}"/>
          </ac:spMkLst>
        </pc:spChg>
      </pc:sldChg>
      <pc:sldChg chg="delSp modSp mod">
        <pc:chgData name="Carolin Müller" userId="fb73ed1e0100e441" providerId="LiveId" clId="{7B9627A8-0F42-4845-9185-28B5BBCD5A39}" dt="2023-01-15T13:27:47.963" v="812" actId="207"/>
        <pc:sldMkLst>
          <pc:docMk/>
          <pc:sldMk cId="3093115026" sldId="303"/>
        </pc:sldMkLst>
        <pc:spChg chg="del">
          <ac:chgData name="Carolin Müller" userId="fb73ed1e0100e441" providerId="LiveId" clId="{7B9627A8-0F42-4845-9185-28B5BBCD5A39}" dt="2023-01-15T13:17:06.649" v="592" actId="478"/>
          <ac:spMkLst>
            <pc:docMk/>
            <pc:sldMk cId="3093115026" sldId="303"/>
            <ac:spMk id="19" creationId="{CE93697D-BFA2-4D84-A860-BA620414419D}"/>
          </ac:spMkLst>
        </pc:spChg>
        <pc:spChg chg="mod">
          <ac:chgData name="Carolin Müller" userId="fb73ed1e0100e441" providerId="LiveId" clId="{7B9627A8-0F42-4845-9185-28B5BBCD5A39}" dt="2023-01-15T13:27:47.963" v="812" actId="207"/>
          <ac:spMkLst>
            <pc:docMk/>
            <pc:sldMk cId="3093115026" sldId="303"/>
            <ac:spMk id="20" creationId="{6DB8AAF6-0D0C-4F4F-A10E-6A66E4A7BEC3}"/>
          </ac:spMkLst>
        </pc:spChg>
      </pc:sldChg>
      <pc:sldChg chg="delSp modSp mod">
        <pc:chgData name="Carolin Müller" userId="fb73ed1e0100e441" providerId="LiveId" clId="{7B9627A8-0F42-4845-9185-28B5BBCD5A39}" dt="2023-01-15T13:28:02.217" v="815" actId="207"/>
        <pc:sldMkLst>
          <pc:docMk/>
          <pc:sldMk cId="1299969426" sldId="304"/>
        </pc:sldMkLst>
        <pc:spChg chg="del mod">
          <ac:chgData name="Carolin Müller" userId="fb73ed1e0100e441" providerId="LiveId" clId="{7B9627A8-0F42-4845-9185-28B5BBCD5A39}" dt="2023-01-15T13:17:18.052" v="595" actId="478"/>
          <ac:spMkLst>
            <pc:docMk/>
            <pc:sldMk cId="1299969426" sldId="304"/>
            <ac:spMk id="19" creationId="{CE93697D-BFA2-4D84-A860-BA620414419D}"/>
          </ac:spMkLst>
        </pc:spChg>
        <pc:spChg chg="mod">
          <ac:chgData name="Carolin Müller" userId="fb73ed1e0100e441" providerId="LiveId" clId="{7B9627A8-0F42-4845-9185-28B5BBCD5A39}" dt="2023-01-15T13:28:02.217" v="815" actId="207"/>
          <ac:spMkLst>
            <pc:docMk/>
            <pc:sldMk cId="1299969426" sldId="304"/>
            <ac:spMk id="20" creationId="{6DB8AAF6-0D0C-4F4F-A10E-6A66E4A7BEC3}"/>
          </ac:spMkLst>
        </pc:spChg>
      </pc:sldChg>
    </pc:docChg>
  </pc:docChgLst>
  <pc:docChgLst>
    <pc:chgData name="Carolin Müller" userId="fb73ed1e0100e441" providerId="Windows Live" clId="Web-{193117F7-CFFA-4DD4-9261-C866AD64FB8B}"/>
    <pc:docChg chg="sldOrd">
      <pc:chgData name="Carolin Müller" userId="fb73ed1e0100e441" providerId="Windows Live" clId="Web-{193117F7-CFFA-4DD4-9261-C866AD64FB8B}" dt="2023-01-16T13:32:25.344" v="0"/>
      <pc:docMkLst>
        <pc:docMk/>
      </pc:docMkLst>
      <pc:sldChg chg="ord">
        <pc:chgData name="Carolin Müller" userId="fb73ed1e0100e441" providerId="Windows Live" clId="Web-{193117F7-CFFA-4DD4-9261-C866AD64FB8B}" dt="2023-01-16T13:32:25.344" v="0"/>
        <pc:sldMkLst>
          <pc:docMk/>
          <pc:sldMk cId="2816581326" sldId="298"/>
        </pc:sldMkLst>
      </pc:sldChg>
    </pc:docChg>
  </pc:docChgLst>
  <pc:docChgLst>
    <pc:chgData name="Gastbenutzer" providerId="Windows Live" clId="Web-{3D568A6D-B6FD-42B1-A68B-9AB39847C9E6}"/>
    <pc:docChg chg="addSld delSld modSld sldOrd addMainMaster modMainMaster">
      <pc:chgData name="Gastbenutzer" userId="" providerId="Windows Live" clId="Web-{3D568A6D-B6FD-42B1-A68B-9AB39847C9E6}" dt="2023-01-06T08:57:05.371" v="53"/>
      <pc:docMkLst>
        <pc:docMk/>
      </pc:docMkLst>
      <pc:sldChg chg="new">
        <pc:chgData name="Gastbenutzer" userId="" providerId="Windows Live" clId="Web-{3D568A6D-B6FD-42B1-A68B-9AB39847C9E6}" dt="2023-01-06T08:08:39.030" v="0"/>
        <pc:sldMkLst>
          <pc:docMk/>
          <pc:sldMk cId="3647450395" sldId="296"/>
        </pc:sldMkLst>
      </pc:sldChg>
      <pc:sldChg chg="addSp delSp modSp new del">
        <pc:chgData name="Gastbenutzer" userId="" providerId="Windows Live" clId="Web-{3D568A6D-B6FD-42B1-A68B-9AB39847C9E6}" dt="2023-01-06T08:37:48.087" v="41"/>
        <pc:sldMkLst>
          <pc:docMk/>
          <pc:sldMk cId="951140556" sldId="297"/>
        </pc:sldMkLst>
        <pc:spChg chg="mod">
          <ac:chgData name="Gastbenutzer" userId="" providerId="Windows Live" clId="Web-{3D568A6D-B6FD-42B1-A68B-9AB39847C9E6}" dt="2023-01-06T08:10:50.393" v="33" actId="20577"/>
          <ac:spMkLst>
            <pc:docMk/>
            <pc:sldMk cId="951140556" sldId="297"/>
            <ac:spMk id="2" creationId="{B937C5E7-D929-D142-1C5A-C9BA0F70A402}"/>
          </ac:spMkLst>
        </pc:spChg>
        <pc:spChg chg="del">
          <ac:chgData name="Gastbenutzer" userId="" providerId="Windows Live" clId="Web-{3D568A6D-B6FD-42B1-A68B-9AB39847C9E6}" dt="2023-01-06T08:10:11.080" v="2"/>
          <ac:spMkLst>
            <pc:docMk/>
            <pc:sldMk cId="951140556" sldId="297"/>
            <ac:spMk id="4" creationId="{4A9F3854-5F9F-21F8-1ABE-DAA4906B896B}"/>
          </ac:spMkLst>
        </pc:spChg>
        <pc:picChg chg="add mod ord">
          <ac:chgData name="Gastbenutzer" userId="" providerId="Windows Live" clId="Web-{3D568A6D-B6FD-42B1-A68B-9AB39847C9E6}" dt="2023-01-06T08:10:11.080" v="2"/>
          <ac:picMkLst>
            <pc:docMk/>
            <pc:sldMk cId="951140556" sldId="297"/>
            <ac:picMk id="7" creationId="{2C0340A2-7525-70BD-3185-5CE02B6C844D}"/>
          </ac:picMkLst>
        </pc:picChg>
      </pc:sldChg>
      <pc:sldChg chg="addSp delSp modSp add mod modClrScheme chgLayout">
        <pc:chgData name="Gastbenutzer" userId="" providerId="Windows Live" clId="Web-{3D568A6D-B6FD-42B1-A68B-9AB39847C9E6}" dt="2023-01-06T08:37:37.243" v="40"/>
        <pc:sldMkLst>
          <pc:docMk/>
          <pc:sldMk cId="2816581326" sldId="298"/>
        </pc:sldMkLst>
        <pc:spChg chg="add del mod ord">
          <ac:chgData name="Gastbenutzer" userId="" providerId="Windows Live" clId="Web-{3D568A6D-B6FD-42B1-A68B-9AB39847C9E6}" dt="2023-01-06T08:37:19.602" v="37"/>
          <ac:spMkLst>
            <pc:docMk/>
            <pc:sldMk cId="2816581326" sldId="298"/>
            <ac:spMk id="2" creationId="{B6B8D7B6-B343-1DA8-ED3A-9DEA5E42D059}"/>
          </ac:spMkLst>
        </pc:spChg>
        <pc:spChg chg="add del mod ord">
          <ac:chgData name="Gastbenutzer" userId="" providerId="Windows Live" clId="Web-{3D568A6D-B6FD-42B1-A68B-9AB39847C9E6}" dt="2023-01-06T08:37:29.102" v="38"/>
          <ac:spMkLst>
            <pc:docMk/>
            <pc:sldMk cId="2816581326" sldId="298"/>
            <ac:spMk id="3" creationId="{38573222-95AC-0955-5521-5EEF61940692}"/>
          </ac:spMkLst>
        </pc:spChg>
        <pc:spChg chg="add del mod ord">
          <ac:chgData name="Gastbenutzer" userId="" providerId="Windows Live" clId="Web-{3D568A6D-B6FD-42B1-A68B-9AB39847C9E6}" dt="2023-01-06T08:37:32.868" v="39"/>
          <ac:spMkLst>
            <pc:docMk/>
            <pc:sldMk cId="2816581326" sldId="298"/>
            <ac:spMk id="4" creationId="{A3EDA405-F289-282E-3710-5867020E3649}"/>
          </ac:spMkLst>
        </pc:spChg>
        <pc:spChg chg="add del mod ord">
          <ac:chgData name="Gastbenutzer" userId="" providerId="Windows Live" clId="Web-{3D568A6D-B6FD-42B1-A68B-9AB39847C9E6}" dt="2023-01-06T08:37:37.243" v="40"/>
          <ac:spMkLst>
            <pc:docMk/>
            <pc:sldMk cId="2816581326" sldId="298"/>
            <ac:spMk id="5" creationId="{FE9C8A16-F882-835E-D0FE-908D2B62E4D7}"/>
          </ac:spMkLst>
        </pc:spChg>
        <pc:picChg chg="del">
          <ac:chgData name="Gastbenutzer" userId="" providerId="Windows Live" clId="Web-{3D568A6D-B6FD-42B1-A68B-9AB39847C9E6}" dt="2023-01-06T08:36:26.476" v="35"/>
          <ac:picMkLst>
            <pc:docMk/>
            <pc:sldMk cId="2816581326" sldId="298"/>
            <ac:picMk id="7" creationId="{75471DF5-A258-EDB4-457C-A899FC308DFB}"/>
          </ac:picMkLst>
        </pc:picChg>
      </pc:sldChg>
      <pc:sldChg chg="modSp add ord">
        <pc:chgData name="Gastbenutzer" userId="" providerId="Windows Live" clId="Web-{3D568A6D-B6FD-42B1-A68B-9AB39847C9E6}" dt="2023-01-06T08:57:05.371" v="53"/>
        <pc:sldMkLst>
          <pc:docMk/>
          <pc:sldMk cId="1693787830" sldId="299"/>
        </pc:sldMkLst>
        <pc:spChg chg="mod">
          <ac:chgData name="Gastbenutzer" userId="" providerId="Windows Live" clId="Web-{3D568A6D-B6FD-42B1-A68B-9AB39847C9E6}" dt="2023-01-06T08:57:05.262" v="44"/>
          <ac:spMkLst>
            <pc:docMk/>
            <pc:sldMk cId="1693787830" sldId="299"/>
            <ac:spMk id="45" creationId="{47917331-9CF2-CFCA-9ED5-FD16253B2835}"/>
          </ac:spMkLst>
        </pc:spChg>
        <pc:spChg chg="mod">
          <ac:chgData name="Gastbenutzer" userId="" providerId="Windows Live" clId="Web-{3D568A6D-B6FD-42B1-A68B-9AB39847C9E6}" dt="2023-01-06T08:57:05.278" v="45"/>
          <ac:spMkLst>
            <pc:docMk/>
            <pc:sldMk cId="1693787830" sldId="299"/>
            <ac:spMk id="46" creationId="{17562485-5B98-0DE9-7A3F-0CECC592AF7E}"/>
          </ac:spMkLst>
        </pc:spChg>
        <pc:spChg chg="mod">
          <ac:chgData name="Gastbenutzer" userId="" providerId="Windows Live" clId="Web-{3D568A6D-B6FD-42B1-A68B-9AB39847C9E6}" dt="2023-01-06T08:57:05.293" v="46"/>
          <ac:spMkLst>
            <pc:docMk/>
            <pc:sldMk cId="1693787830" sldId="299"/>
            <ac:spMk id="47" creationId="{D401EC78-463A-548B-B9A2-45E8854D87A0}"/>
          </ac:spMkLst>
        </pc:spChg>
        <pc:spChg chg="mod">
          <ac:chgData name="Gastbenutzer" userId="" providerId="Windows Live" clId="Web-{3D568A6D-B6FD-42B1-A68B-9AB39847C9E6}" dt="2023-01-06T08:57:05.309" v="47"/>
          <ac:spMkLst>
            <pc:docMk/>
            <pc:sldMk cId="1693787830" sldId="299"/>
            <ac:spMk id="48" creationId="{FCB2589D-F57E-7231-3340-6A4D279CFFD2}"/>
          </ac:spMkLst>
        </pc:spChg>
        <pc:spChg chg="mod">
          <ac:chgData name="Gastbenutzer" userId="" providerId="Windows Live" clId="Web-{3D568A6D-B6FD-42B1-A68B-9AB39847C9E6}" dt="2023-01-06T08:57:05.324" v="48"/>
          <ac:spMkLst>
            <pc:docMk/>
            <pc:sldMk cId="1693787830" sldId="299"/>
            <ac:spMk id="49" creationId="{892E291B-5557-C256-3862-A3874CC49913}"/>
          </ac:spMkLst>
        </pc:spChg>
        <pc:spChg chg="mod">
          <ac:chgData name="Gastbenutzer" userId="" providerId="Windows Live" clId="Web-{3D568A6D-B6FD-42B1-A68B-9AB39847C9E6}" dt="2023-01-06T08:57:05.324" v="49"/>
          <ac:spMkLst>
            <pc:docMk/>
            <pc:sldMk cId="1693787830" sldId="299"/>
            <ac:spMk id="50" creationId="{8AC9B531-372E-4702-492E-FDA09170090B}"/>
          </ac:spMkLst>
        </pc:spChg>
        <pc:spChg chg="mod">
          <ac:chgData name="Gastbenutzer" userId="" providerId="Windows Live" clId="Web-{3D568A6D-B6FD-42B1-A68B-9AB39847C9E6}" dt="2023-01-06T08:57:05.340" v="50"/>
          <ac:spMkLst>
            <pc:docMk/>
            <pc:sldMk cId="1693787830" sldId="299"/>
            <ac:spMk id="51" creationId="{35291A22-75CD-B8F1-7A96-92A49967F405}"/>
          </ac:spMkLst>
        </pc:spChg>
        <pc:spChg chg="mod">
          <ac:chgData name="Gastbenutzer" userId="" providerId="Windows Live" clId="Web-{3D568A6D-B6FD-42B1-A68B-9AB39847C9E6}" dt="2023-01-06T08:57:05.356" v="51"/>
          <ac:spMkLst>
            <pc:docMk/>
            <pc:sldMk cId="1693787830" sldId="299"/>
            <ac:spMk id="52" creationId="{9C68DA0E-295D-FC1B-7EA7-564A4FE48FE6}"/>
          </ac:spMkLst>
        </pc:spChg>
        <pc:spChg chg="mod">
          <ac:chgData name="Gastbenutzer" userId="" providerId="Windows Live" clId="Web-{3D568A6D-B6FD-42B1-A68B-9AB39847C9E6}" dt="2023-01-06T08:57:05.371" v="52"/>
          <ac:spMkLst>
            <pc:docMk/>
            <pc:sldMk cId="1693787830" sldId="299"/>
            <ac:spMk id="53" creationId="{3E13CD97-0C1A-9D84-A93F-A518DD5C22EE}"/>
          </ac:spMkLst>
        </pc:spChg>
        <pc:spChg chg="mod">
          <ac:chgData name="Gastbenutzer" userId="" providerId="Windows Live" clId="Web-{3D568A6D-B6FD-42B1-A68B-9AB39847C9E6}" dt="2023-01-06T08:57:05.371" v="53"/>
          <ac:spMkLst>
            <pc:docMk/>
            <pc:sldMk cId="1693787830" sldId="299"/>
            <ac:spMk id="54" creationId="{7720C6BD-68DB-ED2E-F0CD-12F3C3C1811A}"/>
          </ac:spMkLst>
        </pc:spChg>
      </pc:sldChg>
      <pc:sldMasterChg chg="add addSldLayout">
        <pc:chgData name="Gastbenutzer" userId="" providerId="Windows Live" clId="Web-{3D568A6D-B6FD-42B1-A68B-9AB39847C9E6}" dt="2023-01-06T08:36:09.381" v="34"/>
        <pc:sldMasterMkLst>
          <pc:docMk/>
          <pc:sldMasterMk cId="2248887589" sldId="2147483648"/>
        </pc:sldMasterMkLst>
        <pc:sldLayoutChg chg="add">
          <pc:chgData name="Gastbenutzer" userId="" providerId="Windows Live" clId="Web-{3D568A6D-B6FD-42B1-A68B-9AB39847C9E6}" dt="2023-01-06T08:36:09.381" v="34"/>
          <pc:sldLayoutMkLst>
            <pc:docMk/>
            <pc:sldMasterMk cId="2248887589" sldId="2147483648"/>
            <pc:sldLayoutMk cId="1485983003" sldId="2147483649"/>
          </pc:sldLayoutMkLst>
        </pc:sldLayoutChg>
        <pc:sldLayoutChg chg="add">
          <pc:chgData name="Gastbenutzer" userId="" providerId="Windows Live" clId="Web-{3D568A6D-B6FD-42B1-A68B-9AB39847C9E6}" dt="2023-01-06T08:36:09.381" v="34"/>
          <pc:sldLayoutMkLst>
            <pc:docMk/>
            <pc:sldMasterMk cId="2248887589" sldId="2147483648"/>
            <pc:sldLayoutMk cId="2529656905" sldId="2147483650"/>
          </pc:sldLayoutMkLst>
        </pc:sldLayoutChg>
        <pc:sldLayoutChg chg="add">
          <pc:chgData name="Gastbenutzer" userId="" providerId="Windows Live" clId="Web-{3D568A6D-B6FD-42B1-A68B-9AB39847C9E6}" dt="2023-01-06T08:36:09.381" v="34"/>
          <pc:sldLayoutMkLst>
            <pc:docMk/>
            <pc:sldMasterMk cId="2248887589" sldId="2147483648"/>
            <pc:sldLayoutMk cId="3414861609" sldId="2147483651"/>
          </pc:sldLayoutMkLst>
        </pc:sldLayoutChg>
        <pc:sldLayoutChg chg="add">
          <pc:chgData name="Gastbenutzer" userId="" providerId="Windows Live" clId="Web-{3D568A6D-B6FD-42B1-A68B-9AB39847C9E6}" dt="2023-01-06T08:36:09.381" v="34"/>
          <pc:sldLayoutMkLst>
            <pc:docMk/>
            <pc:sldMasterMk cId="2248887589" sldId="2147483648"/>
            <pc:sldLayoutMk cId="1580134969" sldId="2147483652"/>
          </pc:sldLayoutMkLst>
        </pc:sldLayoutChg>
        <pc:sldLayoutChg chg="add">
          <pc:chgData name="Gastbenutzer" userId="" providerId="Windows Live" clId="Web-{3D568A6D-B6FD-42B1-A68B-9AB39847C9E6}" dt="2023-01-06T08:36:09.381" v="34"/>
          <pc:sldLayoutMkLst>
            <pc:docMk/>
            <pc:sldMasterMk cId="2248887589" sldId="2147483648"/>
            <pc:sldLayoutMk cId="673871916" sldId="2147483653"/>
          </pc:sldLayoutMkLst>
        </pc:sldLayoutChg>
        <pc:sldLayoutChg chg="add">
          <pc:chgData name="Gastbenutzer" userId="" providerId="Windows Live" clId="Web-{3D568A6D-B6FD-42B1-A68B-9AB39847C9E6}" dt="2023-01-06T08:36:09.381" v="34"/>
          <pc:sldLayoutMkLst>
            <pc:docMk/>
            <pc:sldMasterMk cId="2248887589" sldId="2147483648"/>
            <pc:sldLayoutMk cId="256438388" sldId="2147483654"/>
          </pc:sldLayoutMkLst>
        </pc:sldLayoutChg>
        <pc:sldLayoutChg chg="add">
          <pc:chgData name="Gastbenutzer" userId="" providerId="Windows Live" clId="Web-{3D568A6D-B6FD-42B1-A68B-9AB39847C9E6}" dt="2023-01-06T08:36:09.381" v="34"/>
          <pc:sldLayoutMkLst>
            <pc:docMk/>
            <pc:sldMasterMk cId="2248887589" sldId="2147483648"/>
            <pc:sldLayoutMk cId="402612342" sldId="2147483655"/>
          </pc:sldLayoutMkLst>
        </pc:sldLayoutChg>
        <pc:sldLayoutChg chg="add">
          <pc:chgData name="Gastbenutzer" userId="" providerId="Windows Live" clId="Web-{3D568A6D-B6FD-42B1-A68B-9AB39847C9E6}" dt="2023-01-06T08:36:09.381" v="34"/>
          <pc:sldLayoutMkLst>
            <pc:docMk/>
            <pc:sldMasterMk cId="2248887589" sldId="2147483648"/>
            <pc:sldLayoutMk cId="248464256" sldId="2147483656"/>
          </pc:sldLayoutMkLst>
        </pc:sldLayoutChg>
        <pc:sldLayoutChg chg="add">
          <pc:chgData name="Gastbenutzer" userId="" providerId="Windows Live" clId="Web-{3D568A6D-B6FD-42B1-A68B-9AB39847C9E6}" dt="2023-01-06T08:36:09.381" v="34"/>
          <pc:sldLayoutMkLst>
            <pc:docMk/>
            <pc:sldMasterMk cId="2248887589" sldId="2147483648"/>
            <pc:sldLayoutMk cId="2540361835" sldId="2147483657"/>
          </pc:sldLayoutMkLst>
        </pc:sldLayoutChg>
        <pc:sldLayoutChg chg="add">
          <pc:chgData name="Gastbenutzer" userId="" providerId="Windows Live" clId="Web-{3D568A6D-B6FD-42B1-A68B-9AB39847C9E6}" dt="2023-01-06T08:36:09.381" v="34"/>
          <pc:sldLayoutMkLst>
            <pc:docMk/>
            <pc:sldMasterMk cId="2248887589" sldId="2147483648"/>
            <pc:sldLayoutMk cId="2026123715" sldId="2147483658"/>
          </pc:sldLayoutMkLst>
        </pc:sldLayoutChg>
        <pc:sldLayoutChg chg="add">
          <pc:chgData name="Gastbenutzer" userId="" providerId="Windows Live" clId="Web-{3D568A6D-B6FD-42B1-A68B-9AB39847C9E6}" dt="2023-01-06T08:36:09.381" v="34"/>
          <pc:sldLayoutMkLst>
            <pc:docMk/>
            <pc:sldMasterMk cId="2248887589" sldId="2147483648"/>
            <pc:sldLayoutMk cId="715412993" sldId="2147483659"/>
          </pc:sldLayoutMkLst>
        </pc:sldLayoutChg>
      </pc:sldMasterChg>
      <pc:sldMasterChg chg="replId modSldLayout">
        <pc:chgData name="Gastbenutzer" userId="" providerId="Windows Live" clId="Web-{3D568A6D-B6FD-42B1-A68B-9AB39847C9E6}" dt="2023-01-06T08:36:09.381" v="34"/>
        <pc:sldMasterMkLst>
          <pc:docMk/>
          <pc:sldMasterMk cId="3899840436" sldId="2147483686"/>
        </pc:sldMasterMkLst>
        <pc:sldLayoutChg chg="replId">
          <pc:chgData name="Gastbenutzer" userId="" providerId="Windows Live" clId="Web-{3D568A6D-B6FD-42B1-A68B-9AB39847C9E6}" dt="2023-01-06T08:36:09.381" v="34"/>
          <pc:sldLayoutMkLst>
            <pc:docMk/>
            <pc:sldMasterMk cId="3899840436" sldId="2147483686"/>
            <pc:sldLayoutMk cId="3706224309" sldId="2147483687"/>
          </pc:sldLayoutMkLst>
        </pc:sldLayoutChg>
        <pc:sldLayoutChg chg="replId">
          <pc:chgData name="Gastbenutzer" userId="" providerId="Windows Live" clId="Web-{3D568A6D-B6FD-42B1-A68B-9AB39847C9E6}" dt="2023-01-06T08:36:09.381" v="34"/>
          <pc:sldLayoutMkLst>
            <pc:docMk/>
            <pc:sldMasterMk cId="3899840436" sldId="2147483686"/>
            <pc:sldLayoutMk cId="643672537" sldId="2147483688"/>
          </pc:sldLayoutMkLst>
        </pc:sldLayoutChg>
        <pc:sldLayoutChg chg="replId">
          <pc:chgData name="Gastbenutzer" userId="" providerId="Windows Live" clId="Web-{3D568A6D-B6FD-42B1-A68B-9AB39847C9E6}" dt="2023-01-06T08:36:09.381" v="34"/>
          <pc:sldLayoutMkLst>
            <pc:docMk/>
            <pc:sldMasterMk cId="3899840436" sldId="2147483686"/>
            <pc:sldLayoutMk cId="1799930165" sldId="2147483689"/>
          </pc:sldLayoutMkLst>
        </pc:sldLayoutChg>
        <pc:sldLayoutChg chg="replId">
          <pc:chgData name="Gastbenutzer" userId="" providerId="Windows Live" clId="Web-{3D568A6D-B6FD-42B1-A68B-9AB39847C9E6}" dt="2023-01-06T08:36:09.381" v="34"/>
          <pc:sldLayoutMkLst>
            <pc:docMk/>
            <pc:sldMasterMk cId="3899840436" sldId="2147483686"/>
            <pc:sldLayoutMk cId="1578407353" sldId="2147483690"/>
          </pc:sldLayoutMkLst>
        </pc:sldLayoutChg>
        <pc:sldLayoutChg chg="replId">
          <pc:chgData name="Gastbenutzer" userId="" providerId="Windows Live" clId="Web-{3D568A6D-B6FD-42B1-A68B-9AB39847C9E6}" dt="2023-01-06T08:36:09.381" v="34"/>
          <pc:sldLayoutMkLst>
            <pc:docMk/>
            <pc:sldMasterMk cId="3899840436" sldId="2147483686"/>
            <pc:sldLayoutMk cId="3589216583" sldId="2147483691"/>
          </pc:sldLayoutMkLst>
        </pc:sldLayoutChg>
        <pc:sldLayoutChg chg="replId">
          <pc:chgData name="Gastbenutzer" userId="" providerId="Windows Live" clId="Web-{3D568A6D-B6FD-42B1-A68B-9AB39847C9E6}" dt="2023-01-06T08:36:09.381" v="34"/>
          <pc:sldLayoutMkLst>
            <pc:docMk/>
            <pc:sldMasterMk cId="3899840436" sldId="2147483686"/>
            <pc:sldLayoutMk cId="1773759147" sldId="2147483692"/>
          </pc:sldLayoutMkLst>
        </pc:sldLayoutChg>
        <pc:sldLayoutChg chg="replId">
          <pc:chgData name="Gastbenutzer" userId="" providerId="Windows Live" clId="Web-{3D568A6D-B6FD-42B1-A68B-9AB39847C9E6}" dt="2023-01-06T08:36:09.381" v="34"/>
          <pc:sldLayoutMkLst>
            <pc:docMk/>
            <pc:sldMasterMk cId="3899840436" sldId="2147483686"/>
            <pc:sldLayoutMk cId="4067047111" sldId="2147483693"/>
          </pc:sldLayoutMkLst>
        </pc:sldLayoutChg>
        <pc:sldLayoutChg chg="replId">
          <pc:chgData name="Gastbenutzer" userId="" providerId="Windows Live" clId="Web-{3D568A6D-B6FD-42B1-A68B-9AB39847C9E6}" dt="2023-01-06T08:36:09.381" v="34"/>
          <pc:sldLayoutMkLst>
            <pc:docMk/>
            <pc:sldMasterMk cId="3899840436" sldId="2147483686"/>
            <pc:sldLayoutMk cId="4271998428" sldId="2147483694"/>
          </pc:sldLayoutMkLst>
        </pc:sldLayoutChg>
        <pc:sldLayoutChg chg="replId">
          <pc:chgData name="Gastbenutzer" userId="" providerId="Windows Live" clId="Web-{3D568A6D-B6FD-42B1-A68B-9AB39847C9E6}" dt="2023-01-06T08:36:09.381" v="34"/>
          <pc:sldLayoutMkLst>
            <pc:docMk/>
            <pc:sldMasterMk cId="3899840436" sldId="2147483686"/>
            <pc:sldLayoutMk cId="4190906578" sldId="2147483695"/>
          </pc:sldLayoutMkLst>
        </pc:sldLayoutChg>
        <pc:sldLayoutChg chg="replId">
          <pc:chgData name="Gastbenutzer" userId="" providerId="Windows Live" clId="Web-{3D568A6D-B6FD-42B1-A68B-9AB39847C9E6}" dt="2023-01-06T08:36:09.381" v="34"/>
          <pc:sldLayoutMkLst>
            <pc:docMk/>
            <pc:sldMasterMk cId="3899840436" sldId="2147483686"/>
            <pc:sldLayoutMk cId="309362860" sldId="2147483696"/>
          </pc:sldLayoutMkLst>
        </pc:sldLayoutChg>
        <pc:sldLayoutChg chg="replId">
          <pc:chgData name="Gastbenutzer" userId="" providerId="Windows Live" clId="Web-{3D568A6D-B6FD-42B1-A68B-9AB39847C9E6}" dt="2023-01-06T08:36:09.381" v="34"/>
          <pc:sldLayoutMkLst>
            <pc:docMk/>
            <pc:sldMasterMk cId="3899840436" sldId="2147483686"/>
            <pc:sldLayoutMk cId="1209807713" sldId="2147483697"/>
          </pc:sldLayoutMkLst>
        </pc:sldLayoutChg>
      </pc:sldMasterChg>
    </pc:docChg>
  </pc:docChgLst>
  <pc:docChgLst>
    <pc:chgData name="Hauke Janowsky" userId="315e2884a6d53504" providerId="LiveId" clId="{B4980A89-EDA4-4A2D-9A04-3B1CD49757CC}"/>
    <pc:docChg chg="custSel modSld">
      <pc:chgData name="Hauke Janowsky" userId="315e2884a6d53504" providerId="LiveId" clId="{B4980A89-EDA4-4A2D-9A04-3B1CD49757CC}" dt="2023-01-05T14:42:02.935" v="96" actId="1035"/>
      <pc:docMkLst>
        <pc:docMk/>
      </pc:docMkLst>
      <pc:sldChg chg="addSp delSp modSp mod">
        <pc:chgData name="Hauke Janowsky" userId="315e2884a6d53504" providerId="LiveId" clId="{B4980A89-EDA4-4A2D-9A04-3B1CD49757CC}" dt="2023-01-05T14:42:02.935" v="96" actId="1035"/>
        <pc:sldMkLst>
          <pc:docMk/>
          <pc:sldMk cId="211738993" sldId="287"/>
        </pc:sldMkLst>
        <pc:picChg chg="mod">
          <ac:chgData name="Hauke Janowsky" userId="315e2884a6d53504" providerId="LiveId" clId="{B4980A89-EDA4-4A2D-9A04-3B1CD49757CC}" dt="2023-01-05T14:41:57.443" v="89" actId="12788"/>
          <ac:picMkLst>
            <pc:docMk/>
            <pc:sldMk cId="211738993" sldId="287"/>
            <ac:picMk id="2" creationId="{3135056F-F691-3A72-1439-29632642C4A4}"/>
          </ac:picMkLst>
        </pc:picChg>
        <pc:picChg chg="mod">
          <ac:chgData name="Hauke Janowsky" userId="315e2884a6d53504" providerId="LiveId" clId="{B4980A89-EDA4-4A2D-9A04-3B1CD49757CC}" dt="2023-01-05T14:42:02.935" v="96" actId="1035"/>
          <ac:picMkLst>
            <pc:docMk/>
            <pc:sldMk cId="211738993" sldId="287"/>
            <ac:picMk id="3" creationId="{9F02C3B3-A57C-319D-995B-CC511E3B0AEE}"/>
          </ac:picMkLst>
        </pc:picChg>
        <pc:picChg chg="del">
          <ac:chgData name="Hauke Janowsky" userId="315e2884a6d53504" providerId="LiveId" clId="{B4980A89-EDA4-4A2D-9A04-3B1CD49757CC}" dt="2023-01-05T14:41:49.786" v="87" actId="478"/>
          <ac:picMkLst>
            <pc:docMk/>
            <pc:sldMk cId="211738993" sldId="287"/>
            <ac:picMk id="4" creationId="{1D3B22E9-E979-EF9D-1314-9DD11F4F496B}"/>
          </ac:picMkLst>
        </pc:picChg>
        <pc:picChg chg="del">
          <ac:chgData name="Hauke Janowsky" userId="315e2884a6d53504" providerId="LiveId" clId="{B4980A89-EDA4-4A2D-9A04-3B1CD49757CC}" dt="2023-01-05T14:41:10.344" v="32" actId="478"/>
          <ac:picMkLst>
            <pc:docMk/>
            <pc:sldMk cId="211738993" sldId="287"/>
            <ac:picMk id="9" creationId="{A0620FB4-5B56-6492-BD9C-5E069A2C6016}"/>
          </ac:picMkLst>
        </pc:picChg>
        <pc:picChg chg="add mod">
          <ac:chgData name="Hauke Janowsky" userId="315e2884a6d53504" providerId="LiveId" clId="{B4980A89-EDA4-4A2D-9A04-3B1CD49757CC}" dt="2023-01-05T14:41:57.443" v="89" actId="12788"/>
          <ac:picMkLst>
            <pc:docMk/>
            <pc:sldMk cId="211738993" sldId="287"/>
            <ac:picMk id="10" creationId="{DB603F44-0E27-5A58-0815-4C3A290DB6F3}"/>
          </ac:picMkLst>
        </pc:picChg>
        <pc:picChg chg="del">
          <ac:chgData name="Hauke Janowsky" userId="315e2884a6d53504" providerId="LiveId" clId="{B4980A89-EDA4-4A2D-9A04-3B1CD49757CC}" dt="2023-01-05T14:41:26.375" v="58" actId="478"/>
          <ac:picMkLst>
            <pc:docMk/>
            <pc:sldMk cId="211738993" sldId="287"/>
            <ac:picMk id="11" creationId="{065FFA47-4199-39AD-A97D-C6340F425463}"/>
          </ac:picMkLst>
        </pc:picChg>
      </pc:sldChg>
    </pc:docChg>
  </pc:docChgLst>
  <pc:docChgLst>
    <pc:chgData name="Carolin Müller" userId="fb73ed1e0100e441" providerId="Windows Live" clId="Web-{B7DA5E2D-929A-4063-ACE9-D2524AD47F1F}"/>
    <pc:docChg chg="modSld">
      <pc:chgData name="Carolin Müller" userId="fb73ed1e0100e441" providerId="Windows Live" clId="Web-{B7DA5E2D-929A-4063-ACE9-D2524AD47F1F}" dt="2023-01-05T22:35:07.125" v="13" actId="20577"/>
      <pc:docMkLst>
        <pc:docMk/>
      </pc:docMkLst>
      <pc:sldChg chg="modSp">
        <pc:chgData name="Carolin Müller" userId="fb73ed1e0100e441" providerId="Windows Live" clId="Web-{B7DA5E2D-929A-4063-ACE9-D2524AD47F1F}" dt="2023-01-05T22:35:07.125" v="13" actId="20577"/>
        <pc:sldMkLst>
          <pc:docMk/>
          <pc:sldMk cId="1074753820" sldId="267"/>
        </pc:sldMkLst>
        <pc:spChg chg="mod">
          <ac:chgData name="Carolin Müller" userId="fb73ed1e0100e441" providerId="Windows Live" clId="Web-{B7DA5E2D-929A-4063-ACE9-D2524AD47F1F}" dt="2023-01-05T22:35:07.125" v="13" actId="20577"/>
          <ac:spMkLst>
            <pc:docMk/>
            <pc:sldMk cId="1074753820" sldId="267"/>
            <ac:spMk id="19" creationId="{AB6583FE-B653-4C01-9ADF-EC8514A0B5ED}"/>
          </ac:spMkLst>
        </pc:spChg>
      </pc:sldChg>
    </pc:docChg>
  </pc:docChgLst>
  <pc:docChgLst>
    <pc:chgData name="Xenia Guther" userId="d80eb802116ef5f5" providerId="Windows Live" clId="Web-{280257C1-0F91-42BA-A6AC-50298A62761D}"/>
    <pc:docChg chg="delSld">
      <pc:chgData name="Xenia Guther" userId="d80eb802116ef5f5" providerId="Windows Live" clId="Web-{280257C1-0F91-42BA-A6AC-50298A62761D}" dt="2023-01-15T13:11:06.367" v="0"/>
      <pc:docMkLst>
        <pc:docMk/>
      </pc:docMkLst>
      <pc:sldChg chg="del">
        <pc:chgData name="Xenia Guther" userId="d80eb802116ef5f5" providerId="Windows Live" clId="Web-{280257C1-0F91-42BA-A6AC-50298A62761D}" dt="2023-01-15T13:11:06.367" v="0"/>
        <pc:sldMkLst>
          <pc:docMk/>
          <pc:sldMk cId="4117370744" sldId="291"/>
        </pc:sldMkLst>
      </pc:sldChg>
    </pc:docChg>
  </pc:docChgLst>
  <pc:docChgLst>
    <pc:chgData name="Hauke Janowsky" userId="315e2884a6d53504" providerId="Windows Live" clId="Web-{D5DBADCB-3651-4837-9583-7DACA3571F8A}"/>
    <pc:docChg chg="modSld">
      <pc:chgData name="Hauke Janowsky" userId="315e2884a6d53504" providerId="Windows Live" clId="Web-{D5DBADCB-3651-4837-9583-7DACA3571F8A}" dt="2023-01-05T14:40:09.684" v="1"/>
      <pc:docMkLst>
        <pc:docMk/>
      </pc:docMkLst>
      <pc:sldChg chg="addSp modSp">
        <pc:chgData name="Hauke Janowsky" userId="315e2884a6d53504" providerId="Windows Live" clId="Web-{D5DBADCB-3651-4837-9583-7DACA3571F8A}" dt="2023-01-05T14:40:09.684" v="1"/>
        <pc:sldMkLst>
          <pc:docMk/>
          <pc:sldMk cId="211738993" sldId="287"/>
        </pc:sldMkLst>
        <pc:picChg chg="add mod">
          <ac:chgData name="Hauke Janowsky" userId="315e2884a6d53504" providerId="Windows Live" clId="Web-{D5DBADCB-3651-4837-9583-7DACA3571F8A}" dt="2023-01-05T14:40:02.371" v="0"/>
          <ac:picMkLst>
            <pc:docMk/>
            <pc:sldMk cId="211738993" sldId="287"/>
            <ac:picMk id="2" creationId="{3135056F-F691-3A72-1439-29632642C4A4}"/>
          </ac:picMkLst>
        </pc:picChg>
        <pc:picChg chg="add mod">
          <ac:chgData name="Hauke Janowsky" userId="315e2884a6d53504" providerId="Windows Live" clId="Web-{D5DBADCB-3651-4837-9583-7DACA3571F8A}" dt="2023-01-05T14:40:09.684" v="1"/>
          <ac:picMkLst>
            <pc:docMk/>
            <pc:sldMk cId="211738993" sldId="287"/>
            <ac:picMk id="3" creationId="{9F02C3B3-A57C-319D-995B-CC511E3B0AEE}"/>
          </ac:picMkLst>
        </pc:picChg>
      </pc:sldChg>
    </pc:docChg>
  </pc:docChgLst>
  <pc:docChgLst>
    <pc:chgData name="Xenia Guther" userId="d80eb802116ef5f5" providerId="Windows Live" clId="Web-{74E58141-74E5-42DB-9C0A-8AFD7586B5CE}"/>
    <pc:docChg chg="addSld delSld modSld sldOrd">
      <pc:chgData name="Xenia Guther" userId="d80eb802116ef5f5" providerId="Windows Live" clId="Web-{74E58141-74E5-42DB-9C0A-8AFD7586B5CE}" dt="2023-01-15T13:08:53.547" v="221" actId="14100"/>
      <pc:docMkLst>
        <pc:docMk/>
      </pc:docMkLst>
      <pc:sldChg chg="addSp delSp modSp">
        <pc:chgData name="Xenia Guther" userId="d80eb802116ef5f5" providerId="Windows Live" clId="Web-{74E58141-74E5-42DB-9C0A-8AFD7586B5CE}" dt="2023-01-15T12:58:56.458" v="126"/>
        <pc:sldMkLst>
          <pc:docMk/>
          <pc:sldMk cId="2106347884" sldId="266"/>
        </pc:sldMkLst>
        <pc:spChg chg="add del mod">
          <ac:chgData name="Xenia Guther" userId="d80eb802116ef5f5" providerId="Windows Live" clId="Web-{74E58141-74E5-42DB-9C0A-8AFD7586B5CE}" dt="2023-01-15T12:58:56.458" v="126"/>
          <ac:spMkLst>
            <pc:docMk/>
            <pc:sldMk cId="2106347884" sldId="266"/>
            <ac:spMk id="4" creationId="{A9C949C3-F0E0-8E00-CB04-5324925B5293}"/>
          </ac:spMkLst>
        </pc:spChg>
        <pc:spChg chg="add del mod">
          <ac:chgData name="Xenia Guther" userId="d80eb802116ef5f5" providerId="Windows Live" clId="Web-{74E58141-74E5-42DB-9C0A-8AFD7586B5CE}" dt="2023-01-15T12:58:54.676" v="124"/>
          <ac:spMkLst>
            <pc:docMk/>
            <pc:sldMk cId="2106347884" sldId="266"/>
            <ac:spMk id="7" creationId="{92382559-9C0F-7746-D508-72CEB2115EA2}"/>
          </ac:spMkLst>
        </pc:spChg>
        <pc:spChg chg="mod">
          <ac:chgData name="Xenia Guther" userId="d80eb802116ef5f5" providerId="Windows Live" clId="Web-{74E58141-74E5-42DB-9C0A-8AFD7586B5CE}" dt="2023-01-15T12:55:36.678" v="17" actId="1076"/>
          <ac:spMkLst>
            <pc:docMk/>
            <pc:sldMk cId="2106347884" sldId="266"/>
            <ac:spMk id="15" creationId="{8DED76B9-5273-4139-ACC9-B6E36ADE2385}"/>
          </ac:spMkLst>
        </pc:spChg>
        <pc:spChg chg="mod">
          <ac:chgData name="Xenia Guther" userId="d80eb802116ef5f5" providerId="Windows Live" clId="Web-{74E58141-74E5-42DB-9C0A-8AFD7586B5CE}" dt="2023-01-15T12:56:42.057" v="107" actId="20577"/>
          <ac:spMkLst>
            <pc:docMk/>
            <pc:sldMk cId="2106347884" sldId="266"/>
            <ac:spMk id="18" creationId="{87F2C169-25EA-4609-BC8A-BCA7C433EEE4}"/>
          </ac:spMkLst>
        </pc:spChg>
        <pc:spChg chg="mod">
          <ac:chgData name="Xenia Guther" userId="d80eb802116ef5f5" providerId="Windows Live" clId="Web-{74E58141-74E5-42DB-9C0A-8AFD7586B5CE}" dt="2023-01-15T12:55:08.426" v="10" actId="20577"/>
          <ac:spMkLst>
            <pc:docMk/>
            <pc:sldMk cId="2106347884" sldId="266"/>
            <ac:spMk id="20" creationId="{6DB8AAF6-0D0C-4F4F-A10E-6A66E4A7BEC3}"/>
          </ac:spMkLst>
        </pc:spChg>
        <pc:picChg chg="add mod">
          <ac:chgData name="Xenia Guther" userId="d80eb802116ef5f5" providerId="Windows Live" clId="Web-{74E58141-74E5-42DB-9C0A-8AFD7586B5CE}" dt="2023-01-15T12:58:49.598" v="122" actId="14100"/>
          <ac:picMkLst>
            <pc:docMk/>
            <pc:sldMk cId="2106347884" sldId="266"/>
            <ac:picMk id="2" creationId="{F40E4820-9875-1680-6956-8047F32AC985}"/>
          </ac:picMkLst>
        </pc:picChg>
        <pc:picChg chg="del">
          <ac:chgData name="Xenia Guther" userId="d80eb802116ef5f5" providerId="Windows Live" clId="Web-{74E58141-74E5-42DB-9C0A-8AFD7586B5CE}" dt="2023-01-15T12:58:18.877" v="114"/>
          <ac:picMkLst>
            <pc:docMk/>
            <pc:sldMk cId="2106347884" sldId="266"/>
            <ac:picMk id="5" creationId="{633DBDDF-94F3-4001-919E-B56D62CE7A09}"/>
          </ac:picMkLst>
        </pc:picChg>
        <pc:picChg chg="del">
          <ac:chgData name="Xenia Guther" userId="d80eb802116ef5f5" providerId="Windows Live" clId="Web-{74E58141-74E5-42DB-9C0A-8AFD7586B5CE}" dt="2023-01-15T12:58:19.392" v="115"/>
          <ac:picMkLst>
            <pc:docMk/>
            <pc:sldMk cId="2106347884" sldId="266"/>
            <ac:picMk id="44" creationId="{73DD8BED-FB17-4ABE-9B18-B6DDA81A0E05}"/>
          </ac:picMkLst>
        </pc:picChg>
      </pc:sldChg>
      <pc:sldChg chg="addSp delSp modSp add replId">
        <pc:chgData name="Xenia Guther" userId="d80eb802116ef5f5" providerId="Windows Live" clId="Web-{74E58141-74E5-42DB-9C0A-8AFD7586B5CE}" dt="2023-01-15T13:06:10.473" v="207" actId="1076"/>
        <pc:sldMkLst>
          <pc:docMk/>
          <pc:sldMk cId="4228117766" sldId="302"/>
        </pc:sldMkLst>
        <pc:spChg chg="mod">
          <ac:chgData name="Xenia Guther" userId="d80eb802116ef5f5" providerId="Windows Live" clId="Web-{74E58141-74E5-42DB-9C0A-8AFD7586B5CE}" dt="2023-01-15T13:00:28.745" v="173" actId="20577"/>
          <ac:spMkLst>
            <pc:docMk/>
            <pc:sldMk cId="4228117766" sldId="302"/>
            <ac:spMk id="18" creationId="{87F2C169-25EA-4609-BC8A-BCA7C433EEE4}"/>
          </ac:spMkLst>
        </pc:spChg>
        <pc:picChg chg="del">
          <ac:chgData name="Xenia Guther" userId="d80eb802116ef5f5" providerId="Windows Live" clId="Web-{74E58141-74E5-42DB-9C0A-8AFD7586B5CE}" dt="2023-01-15T13:06:07.004" v="206"/>
          <ac:picMkLst>
            <pc:docMk/>
            <pc:sldMk cId="4228117766" sldId="302"/>
            <ac:picMk id="2" creationId="{F40E4820-9875-1680-6956-8047F32AC985}"/>
          </ac:picMkLst>
        </pc:picChg>
        <pc:picChg chg="add del mod">
          <ac:chgData name="Xenia Guther" userId="d80eb802116ef5f5" providerId="Windows Live" clId="Web-{74E58141-74E5-42DB-9C0A-8AFD7586B5CE}" dt="2023-01-15T13:05:09.937" v="197"/>
          <ac:picMkLst>
            <pc:docMk/>
            <pc:sldMk cId="4228117766" sldId="302"/>
            <ac:picMk id="3" creationId="{149E6B98-FDF9-05B3-4B06-FA1795FD8B4C}"/>
          </ac:picMkLst>
        </pc:picChg>
        <pc:picChg chg="add mod">
          <ac:chgData name="Xenia Guther" userId="d80eb802116ef5f5" providerId="Windows Live" clId="Web-{74E58141-74E5-42DB-9C0A-8AFD7586B5CE}" dt="2023-01-15T13:06:10.473" v="207" actId="1076"/>
          <ac:picMkLst>
            <pc:docMk/>
            <pc:sldMk cId="4228117766" sldId="302"/>
            <ac:picMk id="4" creationId="{2C0FA5D7-CE4A-F952-98EA-40DC5A337930}"/>
          </ac:picMkLst>
        </pc:picChg>
        <pc:picChg chg="add mod">
          <ac:chgData name="Xenia Guther" userId="d80eb802116ef5f5" providerId="Windows Live" clId="Web-{74E58141-74E5-42DB-9C0A-8AFD7586B5CE}" dt="2023-01-15T13:05:52.737" v="201" actId="14100"/>
          <ac:picMkLst>
            <pc:docMk/>
            <pc:sldMk cId="4228117766" sldId="302"/>
            <ac:picMk id="5" creationId="{6A17D907-30C2-0495-26BE-C4DB4113FBE1}"/>
          </ac:picMkLst>
        </pc:picChg>
      </pc:sldChg>
      <pc:sldChg chg="addSp delSp modSp add ord replId">
        <pc:chgData name="Xenia Guther" userId="d80eb802116ef5f5" providerId="Windows Live" clId="Web-{74E58141-74E5-42DB-9C0A-8AFD7586B5CE}" dt="2023-01-15T13:02:48.005" v="192" actId="1076"/>
        <pc:sldMkLst>
          <pc:docMk/>
          <pc:sldMk cId="3093115026" sldId="303"/>
        </pc:sldMkLst>
        <pc:spChg chg="mod">
          <ac:chgData name="Xenia Guther" userId="d80eb802116ef5f5" providerId="Windows Live" clId="Web-{74E58141-74E5-42DB-9C0A-8AFD7586B5CE}" dt="2023-01-15T13:00:13.838" v="160" actId="20577"/>
          <ac:spMkLst>
            <pc:docMk/>
            <pc:sldMk cId="3093115026" sldId="303"/>
            <ac:spMk id="18" creationId="{87F2C169-25EA-4609-BC8A-BCA7C433EEE4}"/>
          </ac:spMkLst>
        </pc:spChg>
        <pc:picChg chg="del">
          <ac:chgData name="Xenia Guther" userId="d80eb802116ef5f5" providerId="Windows Live" clId="Web-{74E58141-74E5-42DB-9C0A-8AFD7586B5CE}" dt="2023-01-15T13:02:44.364" v="191"/>
          <ac:picMkLst>
            <pc:docMk/>
            <pc:sldMk cId="3093115026" sldId="303"/>
            <ac:picMk id="2" creationId="{F40E4820-9875-1680-6956-8047F32AC985}"/>
          </ac:picMkLst>
        </pc:picChg>
        <pc:picChg chg="add del mod">
          <ac:chgData name="Xenia Guther" userId="d80eb802116ef5f5" providerId="Windows Live" clId="Web-{74E58141-74E5-42DB-9C0A-8AFD7586B5CE}" dt="2023-01-15T13:02:42.036" v="190"/>
          <ac:picMkLst>
            <pc:docMk/>
            <pc:sldMk cId="3093115026" sldId="303"/>
            <ac:picMk id="3" creationId="{C0E63181-4186-EE15-7065-AFD475B782CD}"/>
          </ac:picMkLst>
        </pc:picChg>
        <pc:picChg chg="add mod">
          <ac:chgData name="Xenia Guther" userId="d80eb802116ef5f5" providerId="Windows Live" clId="Web-{74E58141-74E5-42DB-9C0A-8AFD7586B5CE}" dt="2023-01-15T13:02:48.005" v="192" actId="1076"/>
          <ac:picMkLst>
            <pc:docMk/>
            <pc:sldMk cId="3093115026" sldId="303"/>
            <ac:picMk id="4" creationId="{53D86479-9764-D36B-7039-ADEB7057350A}"/>
          </ac:picMkLst>
        </pc:picChg>
      </pc:sldChg>
      <pc:sldChg chg="new del">
        <pc:chgData name="Xenia Guther" userId="d80eb802116ef5f5" providerId="Windows Live" clId="Web-{74E58141-74E5-42DB-9C0A-8AFD7586B5CE}" dt="2023-01-15T12:59:51.086" v="149"/>
        <pc:sldMkLst>
          <pc:docMk/>
          <pc:sldMk cId="3788270792" sldId="303"/>
        </pc:sldMkLst>
      </pc:sldChg>
      <pc:sldChg chg="addSp delSp modSp add replId">
        <pc:chgData name="Xenia Guther" userId="d80eb802116ef5f5" providerId="Windows Live" clId="Web-{74E58141-74E5-42DB-9C0A-8AFD7586B5CE}" dt="2023-01-15T13:08:53.547" v="221" actId="14100"/>
        <pc:sldMkLst>
          <pc:docMk/>
          <pc:sldMk cId="1299969426" sldId="304"/>
        </pc:sldMkLst>
        <pc:spChg chg="mod">
          <ac:chgData name="Xenia Guther" userId="d80eb802116ef5f5" providerId="Windows Live" clId="Web-{74E58141-74E5-42DB-9C0A-8AFD7586B5CE}" dt="2023-01-15T13:00:34.574" v="180" actId="20577"/>
          <ac:spMkLst>
            <pc:docMk/>
            <pc:sldMk cId="1299969426" sldId="304"/>
            <ac:spMk id="18" creationId="{87F2C169-25EA-4609-BC8A-BCA7C433EEE4}"/>
          </ac:spMkLst>
        </pc:spChg>
        <pc:picChg chg="del">
          <ac:chgData name="Xenia Guther" userId="d80eb802116ef5f5" providerId="Windows Live" clId="Web-{74E58141-74E5-42DB-9C0A-8AFD7586B5CE}" dt="2023-01-15T13:08:31.842" v="215"/>
          <ac:picMkLst>
            <pc:docMk/>
            <pc:sldMk cId="1299969426" sldId="304"/>
            <ac:picMk id="2" creationId="{F40E4820-9875-1680-6956-8047F32AC985}"/>
          </ac:picMkLst>
        </pc:picChg>
        <pc:picChg chg="add mod">
          <ac:chgData name="Xenia Guther" userId="d80eb802116ef5f5" providerId="Windows Live" clId="Web-{74E58141-74E5-42DB-9C0A-8AFD7586B5CE}" dt="2023-01-15T13:08:53.547" v="221" actId="14100"/>
          <ac:picMkLst>
            <pc:docMk/>
            <pc:sldMk cId="1299969426" sldId="304"/>
            <ac:picMk id="3" creationId="{4E1EEFCF-81B3-EB52-E68F-924EFDB0815C}"/>
          </ac:picMkLst>
        </pc:picChg>
        <pc:picChg chg="add mod">
          <ac:chgData name="Xenia Guther" userId="d80eb802116ef5f5" providerId="Windows Live" clId="Web-{74E58141-74E5-42DB-9C0A-8AFD7586B5CE}" dt="2023-01-15T13:08:41.452" v="219" actId="1076"/>
          <ac:picMkLst>
            <pc:docMk/>
            <pc:sldMk cId="1299969426" sldId="304"/>
            <ac:picMk id="4" creationId="{0E70919D-8471-0E20-0FC5-73A5401BF5FC}"/>
          </ac:picMkLst>
        </pc:picChg>
      </pc:sldChg>
    </pc:docChg>
  </pc:docChgLst>
  <pc:docChgLst>
    <pc:chgData name="Celine Joerns" userId="e7e8b484e703fff0" providerId="LiveId" clId="{161AAAC4-ABA3-4C96-A5A9-1DA8B8684FB9}"/>
    <pc:docChg chg="undo custSel addSld delSld modSld sldOrd addMainMaster delMainMaster">
      <pc:chgData name="Celine Joerns" userId="e7e8b484e703fff0" providerId="LiveId" clId="{161AAAC4-ABA3-4C96-A5A9-1DA8B8684FB9}" dt="2023-04-02T08:31:27.975" v="26" actId="14100"/>
      <pc:docMkLst>
        <pc:docMk/>
      </pc:docMkLst>
      <pc:sldChg chg="add del">
        <pc:chgData name="Celine Joerns" userId="e7e8b484e703fff0" providerId="LiveId" clId="{161AAAC4-ABA3-4C96-A5A9-1DA8B8684FB9}" dt="2023-03-27T10:13:19.412" v="17" actId="2696"/>
        <pc:sldMkLst>
          <pc:docMk/>
          <pc:sldMk cId="1074753820" sldId="267"/>
        </pc:sldMkLst>
      </pc:sldChg>
      <pc:sldChg chg="add del">
        <pc:chgData name="Celine Joerns" userId="e7e8b484e703fff0" providerId="LiveId" clId="{161AAAC4-ABA3-4C96-A5A9-1DA8B8684FB9}" dt="2023-03-27T10:13:13.425" v="16" actId="2696"/>
        <pc:sldMkLst>
          <pc:docMk/>
          <pc:sldMk cId="283486139" sldId="268"/>
        </pc:sldMkLst>
      </pc:sldChg>
      <pc:sldChg chg="add del">
        <pc:chgData name="Celine Joerns" userId="e7e8b484e703fff0" providerId="LiveId" clId="{161AAAC4-ABA3-4C96-A5A9-1DA8B8684FB9}" dt="2023-03-27T10:13:19.412" v="17" actId="2696"/>
        <pc:sldMkLst>
          <pc:docMk/>
          <pc:sldMk cId="434641259" sldId="269"/>
        </pc:sldMkLst>
      </pc:sldChg>
      <pc:sldChg chg="add del">
        <pc:chgData name="Celine Joerns" userId="e7e8b484e703fff0" providerId="LiveId" clId="{161AAAC4-ABA3-4C96-A5A9-1DA8B8684FB9}" dt="2023-03-27T10:13:13.425" v="16" actId="2696"/>
        <pc:sldMkLst>
          <pc:docMk/>
          <pc:sldMk cId="973145793" sldId="272"/>
        </pc:sldMkLst>
      </pc:sldChg>
      <pc:sldChg chg="add del">
        <pc:chgData name="Celine Joerns" userId="e7e8b484e703fff0" providerId="LiveId" clId="{161AAAC4-ABA3-4C96-A5A9-1DA8B8684FB9}" dt="2023-03-27T10:13:13.425" v="16" actId="2696"/>
        <pc:sldMkLst>
          <pc:docMk/>
          <pc:sldMk cId="338249949" sldId="274"/>
        </pc:sldMkLst>
      </pc:sldChg>
      <pc:sldChg chg="add del">
        <pc:chgData name="Celine Joerns" userId="e7e8b484e703fff0" providerId="LiveId" clId="{161AAAC4-ABA3-4C96-A5A9-1DA8B8684FB9}" dt="2023-03-27T10:12:57.192" v="15" actId="2696"/>
        <pc:sldMkLst>
          <pc:docMk/>
          <pc:sldMk cId="4039808263" sldId="275"/>
        </pc:sldMkLst>
      </pc:sldChg>
      <pc:sldChg chg="add del mod modShow">
        <pc:chgData name="Celine Joerns" userId="e7e8b484e703fff0" providerId="LiveId" clId="{161AAAC4-ABA3-4C96-A5A9-1DA8B8684FB9}" dt="2023-03-27T10:12:14.203" v="9" actId="2696"/>
        <pc:sldMkLst>
          <pc:docMk/>
          <pc:sldMk cId="767611276" sldId="276"/>
        </pc:sldMkLst>
      </pc:sldChg>
      <pc:sldChg chg="add del">
        <pc:chgData name="Celine Joerns" userId="e7e8b484e703fff0" providerId="LiveId" clId="{161AAAC4-ABA3-4C96-A5A9-1DA8B8684FB9}" dt="2023-03-27T10:13:13.425" v="16" actId="2696"/>
        <pc:sldMkLst>
          <pc:docMk/>
          <pc:sldMk cId="3923478804" sldId="277"/>
        </pc:sldMkLst>
      </pc:sldChg>
      <pc:sldChg chg="add del">
        <pc:chgData name="Celine Joerns" userId="e7e8b484e703fff0" providerId="LiveId" clId="{161AAAC4-ABA3-4C96-A5A9-1DA8B8684FB9}" dt="2023-03-27T10:13:13.425" v="16" actId="2696"/>
        <pc:sldMkLst>
          <pc:docMk/>
          <pc:sldMk cId="1825701484" sldId="278"/>
        </pc:sldMkLst>
      </pc:sldChg>
      <pc:sldChg chg="add del">
        <pc:chgData name="Celine Joerns" userId="e7e8b484e703fff0" providerId="LiveId" clId="{161AAAC4-ABA3-4C96-A5A9-1DA8B8684FB9}" dt="2023-03-27T10:13:13.425" v="16" actId="2696"/>
        <pc:sldMkLst>
          <pc:docMk/>
          <pc:sldMk cId="806725535" sldId="279"/>
        </pc:sldMkLst>
      </pc:sldChg>
      <pc:sldChg chg="modSp add del mod modShow">
        <pc:chgData name="Celine Joerns" userId="e7e8b484e703fff0" providerId="LiveId" clId="{161AAAC4-ABA3-4C96-A5A9-1DA8B8684FB9}" dt="2023-04-02T08:31:27.975" v="26" actId="14100"/>
        <pc:sldMkLst>
          <pc:docMk/>
          <pc:sldMk cId="3560101584" sldId="283"/>
        </pc:sldMkLst>
        <pc:spChg chg="mod">
          <ac:chgData name="Celine Joerns" userId="e7e8b484e703fff0" providerId="LiveId" clId="{161AAAC4-ABA3-4C96-A5A9-1DA8B8684FB9}" dt="2023-04-02T08:31:27.975" v="26" actId="14100"/>
          <ac:spMkLst>
            <pc:docMk/>
            <pc:sldMk cId="3560101584" sldId="283"/>
            <ac:spMk id="13" creationId="{ABAEE544-8FB3-4E56-91A9-A6964539DCB7}"/>
          </ac:spMkLst>
        </pc:spChg>
      </pc:sldChg>
      <pc:sldChg chg="del">
        <pc:chgData name="Celine Joerns" userId="e7e8b484e703fff0" providerId="LiveId" clId="{161AAAC4-ABA3-4C96-A5A9-1DA8B8684FB9}" dt="2023-03-27T10:09:51.799" v="3" actId="2696"/>
        <pc:sldMkLst>
          <pc:docMk/>
          <pc:sldMk cId="3097329217" sldId="292"/>
        </pc:sldMkLst>
      </pc:sldChg>
      <pc:sldChg chg="del ord">
        <pc:chgData name="Celine Joerns" userId="e7e8b484e703fff0" providerId="LiveId" clId="{161AAAC4-ABA3-4C96-A5A9-1DA8B8684FB9}" dt="2023-03-27T10:08:52.547" v="2" actId="2696"/>
        <pc:sldMkLst>
          <pc:docMk/>
          <pc:sldMk cId="2816581326" sldId="298"/>
        </pc:sldMkLst>
      </pc:sldChg>
      <pc:sldChg chg="del">
        <pc:chgData name="Celine Joerns" userId="e7e8b484e703fff0" providerId="LiveId" clId="{161AAAC4-ABA3-4C96-A5A9-1DA8B8684FB9}" dt="2023-03-27T10:08:52.547" v="2" actId="2696"/>
        <pc:sldMkLst>
          <pc:docMk/>
          <pc:sldMk cId="1693787830" sldId="299"/>
        </pc:sldMkLst>
      </pc:sldChg>
      <pc:sldChg chg="add del">
        <pc:chgData name="Celine Joerns" userId="e7e8b484e703fff0" providerId="LiveId" clId="{161AAAC4-ABA3-4C96-A5A9-1DA8B8684FB9}" dt="2023-03-27T10:10:45.727" v="5" actId="2696"/>
        <pc:sldMkLst>
          <pc:docMk/>
          <pc:sldMk cId="594976366" sldId="300"/>
        </pc:sldMkLst>
      </pc:sldChg>
      <pc:sldChg chg="add del">
        <pc:chgData name="Celine Joerns" userId="e7e8b484e703fff0" providerId="LiveId" clId="{161AAAC4-ABA3-4C96-A5A9-1DA8B8684FB9}" dt="2023-03-27T10:10:50.450" v="6" actId="2696"/>
        <pc:sldMkLst>
          <pc:docMk/>
          <pc:sldMk cId="2875506606" sldId="301"/>
        </pc:sldMkLst>
      </pc:sldChg>
      <pc:sldChg chg="del">
        <pc:chgData name="Celine Joerns" userId="e7e8b484e703fff0" providerId="LiveId" clId="{161AAAC4-ABA3-4C96-A5A9-1DA8B8684FB9}" dt="2023-03-27T10:08:52.547" v="2" actId="2696"/>
        <pc:sldMkLst>
          <pc:docMk/>
          <pc:sldMk cId="1299969426" sldId="304"/>
        </pc:sldMkLst>
      </pc:sldChg>
      <pc:sldChg chg="add del">
        <pc:chgData name="Celine Joerns" userId="e7e8b484e703fff0" providerId="LiveId" clId="{161AAAC4-ABA3-4C96-A5A9-1DA8B8684FB9}" dt="2023-03-27T10:10:50.450" v="6" actId="2696"/>
        <pc:sldMkLst>
          <pc:docMk/>
          <pc:sldMk cId="3050466720" sldId="305"/>
        </pc:sldMkLst>
      </pc:sldChg>
      <pc:sldMasterChg chg="add del addSldLayout delSldLayout">
        <pc:chgData name="Celine Joerns" userId="e7e8b484e703fff0" providerId="LiveId" clId="{161AAAC4-ABA3-4C96-A5A9-1DA8B8684FB9}" dt="2023-03-27T10:10:45.727" v="5" actId="2696"/>
        <pc:sldMasterMkLst>
          <pc:docMk/>
          <pc:sldMasterMk cId="2248887589" sldId="2147483648"/>
        </pc:sldMasterMkLst>
        <pc:sldLayoutChg chg="add del">
          <pc:chgData name="Celine Joerns" userId="e7e8b484e703fff0" providerId="LiveId" clId="{161AAAC4-ABA3-4C96-A5A9-1DA8B8684FB9}" dt="2023-03-27T10:10:45.727" v="5" actId="2696"/>
          <pc:sldLayoutMkLst>
            <pc:docMk/>
            <pc:sldMasterMk cId="2248887589" sldId="2147483648"/>
            <pc:sldLayoutMk cId="1485983003" sldId="2147483649"/>
          </pc:sldLayoutMkLst>
        </pc:sldLayoutChg>
        <pc:sldLayoutChg chg="add del">
          <pc:chgData name="Celine Joerns" userId="e7e8b484e703fff0" providerId="LiveId" clId="{161AAAC4-ABA3-4C96-A5A9-1DA8B8684FB9}" dt="2023-03-27T10:10:45.727" v="5" actId="2696"/>
          <pc:sldLayoutMkLst>
            <pc:docMk/>
            <pc:sldMasterMk cId="2248887589" sldId="2147483648"/>
            <pc:sldLayoutMk cId="2529656905" sldId="2147483650"/>
          </pc:sldLayoutMkLst>
        </pc:sldLayoutChg>
        <pc:sldLayoutChg chg="add del">
          <pc:chgData name="Celine Joerns" userId="e7e8b484e703fff0" providerId="LiveId" clId="{161AAAC4-ABA3-4C96-A5A9-1DA8B8684FB9}" dt="2023-03-27T10:10:45.727" v="5" actId="2696"/>
          <pc:sldLayoutMkLst>
            <pc:docMk/>
            <pc:sldMasterMk cId="2248887589" sldId="2147483648"/>
            <pc:sldLayoutMk cId="3414861609" sldId="2147483651"/>
          </pc:sldLayoutMkLst>
        </pc:sldLayoutChg>
        <pc:sldLayoutChg chg="add del">
          <pc:chgData name="Celine Joerns" userId="e7e8b484e703fff0" providerId="LiveId" clId="{161AAAC4-ABA3-4C96-A5A9-1DA8B8684FB9}" dt="2023-03-27T10:10:45.727" v="5" actId="2696"/>
          <pc:sldLayoutMkLst>
            <pc:docMk/>
            <pc:sldMasterMk cId="2248887589" sldId="2147483648"/>
            <pc:sldLayoutMk cId="1580134969" sldId="2147483652"/>
          </pc:sldLayoutMkLst>
        </pc:sldLayoutChg>
        <pc:sldLayoutChg chg="add del">
          <pc:chgData name="Celine Joerns" userId="e7e8b484e703fff0" providerId="LiveId" clId="{161AAAC4-ABA3-4C96-A5A9-1DA8B8684FB9}" dt="2023-03-27T10:10:45.727" v="5" actId="2696"/>
          <pc:sldLayoutMkLst>
            <pc:docMk/>
            <pc:sldMasterMk cId="2248887589" sldId="2147483648"/>
            <pc:sldLayoutMk cId="673871916" sldId="2147483653"/>
          </pc:sldLayoutMkLst>
        </pc:sldLayoutChg>
        <pc:sldLayoutChg chg="add del">
          <pc:chgData name="Celine Joerns" userId="e7e8b484e703fff0" providerId="LiveId" clId="{161AAAC4-ABA3-4C96-A5A9-1DA8B8684FB9}" dt="2023-03-27T10:10:45.727" v="5" actId="2696"/>
          <pc:sldLayoutMkLst>
            <pc:docMk/>
            <pc:sldMasterMk cId="2248887589" sldId="2147483648"/>
            <pc:sldLayoutMk cId="256438388" sldId="2147483654"/>
          </pc:sldLayoutMkLst>
        </pc:sldLayoutChg>
        <pc:sldLayoutChg chg="add del">
          <pc:chgData name="Celine Joerns" userId="e7e8b484e703fff0" providerId="LiveId" clId="{161AAAC4-ABA3-4C96-A5A9-1DA8B8684FB9}" dt="2023-03-27T10:10:45.727" v="5" actId="2696"/>
          <pc:sldLayoutMkLst>
            <pc:docMk/>
            <pc:sldMasterMk cId="2248887589" sldId="2147483648"/>
            <pc:sldLayoutMk cId="402612342" sldId="2147483655"/>
          </pc:sldLayoutMkLst>
        </pc:sldLayoutChg>
        <pc:sldLayoutChg chg="add del">
          <pc:chgData name="Celine Joerns" userId="e7e8b484e703fff0" providerId="LiveId" clId="{161AAAC4-ABA3-4C96-A5A9-1DA8B8684FB9}" dt="2023-03-27T10:10:45.727" v="5" actId="2696"/>
          <pc:sldLayoutMkLst>
            <pc:docMk/>
            <pc:sldMasterMk cId="2248887589" sldId="2147483648"/>
            <pc:sldLayoutMk cId="248464256" sldId="2147483656"/>
          </pc:sldLayoutMkLst>
        </pc:sldLayoutChg>
        <pc:sldLayoutChg chg="add del">
          <pc:chgData name="Celine Joerns" userId="e7e8b484e703fff0" providerId="LiveId" clId="{161AAAC4-ABA3-4C96-A5A9-1DA8B8684FB9}" dt="2023-03-27T10:10:45.727" v="5" actId="2696"/>
          <pc:sldLayoutMkLst>
            <pc:docMk/>
            <pc:sldMasterMk cId="2248887589" sldId="2147483648"/>
            <pc:sldLayoutMk cId="2540361835" sldId="2147483657"/>
          </pc:sldLayoutMkLst>
        </pc:sldLayoutChg>
        <pc:sldLayoutChg chg="add del">
          <pc:chgData name="Celine Joerns" userId="e7e8b484e703fff0" providerId="LiveId" clId="{161AAAC4-ABA3-4C96-A5A9-1DA8B8684FB9}" dt="2023-03-27T10:10:45.727" v="5" actId="2696"/>
          <pc:sldLayoutMkLst>
            <pc:docMk/>
            <pc:sldMasterMk cId="2248887589" sldId="2147483648"/>
            <pc:sldLayoutMk cId="2026123715" sldId="2147483658"/>
          </pc:sldLayoutMkLst>
        </pc:sldLayoutChg>
        <pc:sldLayoutChg chg="add del">
          <pc:chgData name="Celine Joerns" userId="e7e8b484e703fff0" providerId="LiveId" clId="{161AAAC4-ABA3-4C96-A5A9-1DA8B8684FB9}" dt="2023-03-27T10:10:45.727" v="5" actId="2696"/>
          <pc:sldLayoutMkLst>
            <pc:docMk/>
            <pc:sldMasterMk cId="2248887589" sldId="2147483648"/>
            <pc:sldLayoutMk cId="715412993" sldId="2147483659"/>
          </pc:sldLayoutMkLst>
        </pc:sldLayoutChg>
      </pc:sldMasterChg>
      <pc:sldMasterChg chg="addSldLayout delSldLayout">
        <pc:chgData name="Celine Joerns" userId="e7e8b484e703fff0" providerId="LiveId" clId="{161AAAC4-ABA3-4C96-A5A9-1DA8B8684FB9}" dt="2023-03-27T10:12:14.203" v="9" actId="2696"/>
        <pc:sldMasterMkLst>
          <pc:docMk/>
          <pc:sldMasterMk cId="3899840436" sldId="2147483686"/>
        </pc:sldMasterMkLst>
        <pc:sldLayoutChg chg="add del">
          <pc:chgData name="Celine Joerns" userId="e7e8b484e703fff0" providerId="LiveId" clId="{161AAAC4-ABA3-4C96-A5A9-1DA8B8684FB9}" dt="2023-03-27T10:12:14.203" v="9" actId="2696"/>
          <pc:sldLayoutMkLst>
            <pc:docMk/>
            <pc:sldMasterMk cId="3899840436" sldId="2147483686"/>
            <pc:sldLayoutMk cId="2134676936" sldId="2147483685"/>
          </pc:sldLayoutMkLst>
        </pc:sldLayoutChg>
      </pc:sldMasterChg>
    </pc:docChg>
  </pc:docChgLst>
  <pc:docChgLst>
    <pc:chgData name="Carolin Müller" userId="fb73ed1e0100e441" providerId="Windows Live" clId="Web-{A07121C8-A74D-430A-82DB-38AF97B8D3E9}"/>
    <pc:docChg chg="modSld">
      <pc:chgData name="Carolin Müller" userId="fb73ed1e0100e441" providerId="Windows Live" clId="Web-{A07121C8-A74D-430A-82DB-38AF97B8D3E9}" dt="2023-01-03T15:13:44.884" v="4" actId="20577"/>
      <pc:docMkLst>
        <pc:docMk/>
      </pc:docMkLst>
      <pc:sldChg chg="modSp">
        <pc:chgData name="Carolin Müller" userId="fb73ed1e0100e441" providerId="Windows Live" clId="Web-{A07121C8-A74D-430A-82DB-38AF97B8D3E9}" dt="2023-01-03T15:13:44.884" v="4" actId="20577"/>
        <pc:sldMkLst>
          <pc:docMk/>
          <pc:sldMk cId="2720718388" sldId="256"/>
        </pc:sldMkLst>
        <pc:spChg chg="mod">
          <ac:chgData name="Carolin Müller" userId="fb73ed1e0100e441" providerId="Windows Live" clId="Web-{A07121C8-A74D-430A-82DB-38AF97B8D3E9}" dt="2023-01-03T15:13:44.884" v="4" actId="20577"/>
          <ac:spMkLst>
            <pc:docMk/>
            <pc:sldMk cId="2720718388" sldId="256"/>
            <ac:spMk id="8" creationId="{6BBE0348-1527-4055-BA8A-E2754222743D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3700817-68BD-4552-B19C-8FE1F23DDC16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00C77F6E-0713-4798-B686-C7184AB751F5}">
      <dgm:prSet phldrT="[Text]"/>
      <dgm:spPr/>
      <dgm:t>
        <a:bodyPr/>
        <a:lstStyle/>
        <a:p>
          <a:r>
            <a:rPr lang="de-DE"/>
            <a:t>1. Warum</a:t>
          </a:r>
        </a:p>
      </dgm:t>
    </dgm:pt>
    <dgm:pt modelId="{CF84460E-DE8F-46E7-A4CE-EE764DE39BBE}" type="parTrans" cxnId="{839504E8-F50A-4571-BE4E-DC73A2E47961}">
      <dgm:prSet/>
      <dgm:spPr/>
      <dgm:t>
        <a:bodyPr/>
        <a:lstStyle/>
        <a:p>
          <a:endParaRPr lang="de-DE"/>
        </a:p>
      </dgm:t>
    </dgm:pt>
    <dgm:pt modelId="{2A8D9683-4C97-4C60-9EC8-8A111313B16A}" type="sibTrans" cxnId="{839504E8-F50A-4571-BE4E-DC73A2E47961}">
      <dgm:prSet/>
      <dgm:spPr/>
      <dgm:t>
        <a:bodyPr/>
        <a:lstStyle/>
        <a:p>
          <a:endParaRPr lang="de-DE"/>
        </a:p>
      </dgm:t>
    </dgm:pt>
    <dgm:pt modelId="{DE5894E6-87C5-4AE7-870D-EA279767C3C7}">
      <dgm:prSet phldrT="[Text]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de-DE"/>
            <a:t>Grund</a:t>
          </a:r>
        </a:p>
      </dgm:t>
    </dgm:pt>
    <dgm:pt modelId="{8DFC242D-5A17-4BA2-833C-DA3E70E0DB0D}" type="parTrans" cxnId="{404FFA95-E303-475C-96AC-E9B56428DBC0}">
      <dgm:prSet/>
      <dgm:spPr/>
      <dgm:t>
        <a:bodyPr/>
        <a:lstStyle/>
        <a:p>
          <a:endParaRPr lang="de-DE"/>
        </a:p>
      </dgm:t>
    </dgm:pt>
    <dgm:pt modelId="{AFCEE986-0E60-4754-8976-111D45FB335E}" type="sibTrans" cxnId="{404FFA95-E303-475C-96AC-E9B56428DBC0}">
      <dgm:prSet/>
      <dgm:spPr/>
      <dgm:t>
        <a:bodyPr/>
        <a:lstStyle/>
        <a:p>
          <a:endParaRPr lang="de-DE"/>
        </a:p>
      </dgm:t>
    </dgm:pt>
    <dgm:pt modelId="{A29B2927-C4B4-46AA-8131-3D87D1921AE8}" type="pres">
      <dgm:prSet presAssocID="{B3700817-68BD-4552-B19C-8FE1F23DDC16}" presName="Name0" presStyleCnt="0">
        <dgm:presLayoutVars>
          <dgm:dir/>
          <dgm:resizeHandles val="exact"/>
        </dgm:presLayoutVars>
      </dgm:prSet>
      <dgm:spPr/>
    </dgm:pt>
    <dgm:pt modelId="{828DAB0F-13CA-49D1-B553-DF92AD0B31BC}" type="pres">
      <dgm:prSet presAssocID="{00C77F6E-0713-4798-B686-C7184AB751F5}" presName="parTxOnly" presStyleLbl="node1" presStyleIdx="0" presStyleCnt="2">
        <dgm:presLayoutVars>
          <dgm:bulletEnabled val="1"/>
        </dgm:presLayoutVars>
      </dgm:prSet>
      <dgm:spPr/>
    </dgm:pt>
    <dgm:pt modelId="{5DBD2B3C-0EA4-4C41-96A0-34C9D55E2BBB}" type="pres">
      <dgm:prSet presAssocID="{2A8D9683-4C97-4C60-9EC8-8A111313B16A}" presName="parSpace" presStyleCnt="0"/>
      <dgm:spPr/>
    </dgm:pt>
    <dgm:pt modelId="{17C1AFEF-A8CC-40BC-B8E2-43603869EF68}" type="pres">
      <dgm:prSet presAssocID="{DE5894E6-87C5-4AE7-870D-EA279767C3C7}" presName="parTxOnly" presStyleLbl="node1" presStyleIdx="1" presStyleCnt="2">
        <dgm:presLayoutVars>
          <dgm:bulletEnabled val="1"/>
        </dgm:presLayoutVars>
      </dgm:prSet>
      <dgm:spPr/>
    </dgm:pt>
  </dgm:ptLst>
  <dgm:cxnLst>
    <dgm:cxn modelId="{47260F36-B54B-4496-89E9-9DBF8BB97534}" type="presOf" srcId="{00C77F6E-0713-4798-B686-C7184AB751F5}" destId="{828DAB0F-13CA-49D1-B553-DF92AD0B31BC}" srcOrd="0" destOrd="0" presId="urn:microsoft.com/office/officeart/2005/8/layout/hChevron3"/>
    <dgm:cxn modelId="{C4A5A773-BAF7-4917-877E-A4491F371756}" type="presOf" srcId="{DE5894E6-87C5-4AE7-870D-EA279767C3C7}" destId="{17C1AFEF-A8CC-40BC-B8E2-43603869EF68}" srcOrd="0" destOrd="0" presId="urn:microsoft.com/office/officeart/2005/8/layout/hChevron3"/>
    <dgm:cxn modelId="{404FFA95-E303-475C-96AC-E9B56428DBC0}" srcId="{B3700817-68BD-4552-B19C-8FE1F23DDC16}" destId="{DE5894E6-87C5-4AE7-870D-EA279767C3C7}" srcOrd="1" destOrd="0" parTransId="{8DFC242D-5A17-4BA2-833C-DA3E70E0DB0D}" sibTransId="{AFCEE986-0E60-4754-8976-111D45FB335E}"/>
    <dgm:cxn modelId="{839504E8-F50A-4571-BE4E-DC73A2E47961}" srcId="{B3700817-68BD-4552-B19C-8FE1F23DDC16}" destId="{00C77F6E-0713-4798-B686-C7184AB751F5}" srcOrd="0" destOrd="0" parTransId="{CF84460E-DE8F-46E7-A4CE-EE764DE39BBE}" sibTransId="{2A8D9683-4C97-4C60-9EC8-8A111313B16A}"/>
    <dgm:cxn modelId="{FBE5B4EF-624D-45AE-8E1E-A2411CBDF7AB}" type="presOf" srcId="{B3700817-68BD-4552-B19C-8FE1F23DDC16}" destId="{A29B2927-C4B4-46AA-8131-3D87D1921AE8}" srcOrd="0" destOrd="0" presId="urn:microsoft.com/office/officeart/2005/8/layout/hChevron3"/>
    <dgm:cxn modelId="{40BA38F0-EEAB-4F11-96FE-57DC844D6151}" type="presParOf" srcId="{A29B2927-C4B4-46AA-8131-3D87D1921AE8}" destId="{828DAB0F-13CA-49D1-B553-DF92AD0B31BC}" srcOrd="0" destOrd="0" presId="urn:microsoft.com/office/officeart/2005/8/layout/hChevron3"/>
    <dgm:cxn modelId="{4017157C-B338-4341-9675-1CD8AD5D43B9}" type="presParOf" srcId="{A29B2927-C4B4-46AA-8131-3D87D1921AE8}" destId="{5DBD2B3C-0EA4-4C41-96A0-34C9D55E2BBB}" srcOrd="1" destOrd="0" presId="urn:microsoft.com/office/officeart/2005/8/layout/hChevron3"/>
    <dgm:cxn modelId="{D3918CF0-108A-408F-9F98-DA745A14B540}" type="presParOf" srcId="{A29B2927-C4B4-46AA-8131-3D87D1921AE8}" destId="{17C1AFEF-A8CC-40BC-B8E2-43603869EF68}" srcOrd="2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3700817-68BD-4552-B19C-8FE1F23DDC16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00C77F6E-0713-4798-B686-C7184AB751F5}">
      <dgm:prSet phldrT="[Text]"/>
      <dgm:spPr/>
      <dgm:t>
        <a:bodyPr/>
        <a:lstStyle/>
        <a:p>
          <a:r>
            <a:rPr lang="de-DE"/>
            <a:t>2. Warum</a:t>
          </a:r>
        </a:p>
      </dgm:t>
    </dgm:pt>
    <dgm:pt modelId="{CF84460E-DE8F-46E7-A4CE-EE764DE39BBE}" type="parTrans" cxnId="{839504E8-F50A-4571-BE4E-DC73A2E47961}">
      <dgm:prSet/>
      <dgm:spPr/>
      <dgm:t>
        <a:bodyPr/>
        <a:lstStyle/>
        <a:p>
          <a:endParaRPr lang="de-DE"/>
        </a:p>
      </dgm:t>
    </dgm:pt>
    <dgm:pt modelId="{2A8D9683-4C97-4C60-9EC8-8A111313B16A}" type="sibTrans" cxnId="{839504E8-F50A-4571-BE4E-DC73A2E47961}">
      <dgm:prSet/>
      <dgm:spPr/>
      <dgm:t>
        <a:bodyPr/>
        <a:lstStyle/>
        <a:p>
          <a:endParaRPr lang="de-DE"/>
        </a:p>
      </dgm:t>
    </dgm:pt>
    <dgm:pt modelId="{DE5894E6-87C5-4AE7-870D-EA279767C3C7}">
      <dgm:prSet phldrT="[Text]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de-DE"/>
            <a:t>Grund</a:t>
          </a:r>
        </a:p>
      </dgm:t>
    </dgm:pt>
    <dgm:pt modelId="{8DFC242D-5A17-4BA2-833C-DA3E70E0DB0D}" type="parTrans" cxnId="{404FFA95-E303-475C-96AC-E9B56428DBC0}">
      <dgm:prSet/>
      <dgm:spPr/>
      <dgm:t>
        <a:bodyPr/>
        <a:lstStyle/>
        <a:p>
          <a:endParaRPr lang="de-DE"/>
        </a:p>
      </dgm:t>
    </dgm:pt>
    <dgm:pt modelId="{AFCEE986-0E60-4754-8976-111D45FB335E}" type="sibTrans" cxnId="{404FFA95-E303-475C-96AC-E9B56428DBC0}">
      <dgm:prSet/>
      <dgm:spPr/>
      <dgm:t>
        <a:bodyPr/>
        <a:lstStyle/>
        <a:p>
          <a:endParaRPr lang="de-DE"/>
        </a:p>
      </dgm:t>
    </dgm:pt>
    <dgm:pt modelId="{A29B2927-C4B4-46AA-8131-3D87D1921AE8}" type="pres">
      <dgm:prSet presAssocID="{B3700817-68BD-4552-B19C-8FE1F23DDC16}" presName="Name0" presStyleCnt="0">
        <dgm:presLayoutVars>
          <dgm:dir/>
          <dgm:resizeHandles val="exact"/>
        </dgm:presLayoutVars>
      </dgm:prSet>
      <dgm:spPr/>
    </dgm:pt>
    <dgm:pt modelId="{828DAB0F-13CA-49D1-B553-DF92AD0B31BC}" type="pres">
      <dgm:prSet presAssocID="{00C77F6E-0713-4798-B686-C7184AB751F5}" presName="parTxOnly" presStyleLbl="node1" presStyleIdx="0" presStyleCnt="2">
        <dgm:presLayoutVars>
          <dgm:bulletEnabled val="1"/>
        </dgm:presLayoutVars>
      </dgm:prSet>
      <dgm:spPr/>
    </dgm:pt>
    <dgm:pt modelId="{5DBD2B3C-0EA4-4C41-96A0-34C9D55E2BBB}" type="pres">
      <dgm:prSet presAssocID="{2A8D9683-4C97-4C60-9EC8-8A111313B16A}" presName="parSpace" presStyleCnt="0"/>
      <dgm:spPr/>
    </dgm:pt>
    <dgm:pt modelId="{17C1AFEF-A8CC-40BC-B8E2-43603869EF68}" type="pres">
      <dgm:prSet presAssocID="{DE5894E6-87C5-4AE7-870D-EA279767C3C7}" presName="parTxOnly" presStyleLbl="node1" presStyleIdx="1" presStyleCnt="2">
        <dgm:presLayoutVars>
          <dgm:bulletEnabled val="1"/>
        </dgm:presLayoutVars>
      </dgm:prSet>
      <dgm:spPr/>
    </dgm:pt>
  </dgm:ptLst>
  <dgm:cxnLst>
    <dgm:cxn modelId="{47260F36-B54B-4496-89E9-9DBF8BB97534}" type="presOf" srcId="{00C77F6E-0713-4798-B686-C7184AB751F5}" destId="{828DAB0F-13CA-49D1-B553-DF92AD0B31BC}" srcOrd="0" destOrd="0" presId="urn:microsoft.com/office/officeart/2005/8/layout/hChevron3"/>
    <dgm:cxn modelId="{C4A5A773-BAF7-4917-877E-A4491F371756}" type="presOf" srcId="{DE5894E6-87C5-4AE7-870D-EA279767C3C7}" destId="{17C1AFEF-A8CC-40BC-B8E2-43603869EF68}" srcOrd="0" destOrd="0" presId="urn:microsoft.com/office/officeart/2005/8/layout/hChevron3"/>
    <dgm:cxn modelId="{404FFA95-E303-475C-96AC-E9B56428DBC0}" srcId="{B3700817-68BD-4552-B19C-8FE1F23DDC16}" destId="{DE5894E6-87C5-4AE7-870D-EA279767C3C7}" srcOrd="1" destOrd="0" parTransId="{8DFC242D-5A17-4BA2-833C-DA3E70E0DB0D}" sibTransId="{AFCEE986-0E60-4754-8976-111D45FB335E}"/>
    <dgm:cxn modelId="{839504E8-F50A-4571-BE4E-DC73A2E47961}" srcId="{B3700817-68BD-4552-B19C-8FE1F23DDC16}" destId="{00C77F6E-0713-4798-B686-C7184AB751F5}" srcOrd="0" destOrd="0" parTransId="{CF84460E-DE8F-46E7-A4CE-EE764DE39BBE}" sibTransId="{2A8D9683-4C97-4C60-9EC8-8A111313B16A}"/>
    <dgm:cxn modelId="{FBE5B4EF-624D-45AE-8E1E-A2411CBDF7AB}" type="presOf" srcId="{B3700817-68BD-4552-B19C-8FE1F23DDC16}" destId="{A29B2927-C4B4-46AA-8131-3D87D1921AE8}" srcOrd="0" destOrd="0" presId="urn:microsoft.com/office/officeart/2005/8/layout/hChevron3"/>
    <dgm:cxn modelId="{40BA38F0-EEAB-4F11-96FE-57DC844D6151}" type="presParOf" srcId="{A29B2927-C4B4-46AA-8131-3D87D1921AE8}" destId="{828DAB0F-13CA-49D1-B553-DF92AD0B31BC}" srcOrd="0" destOrd="0" presId="urn:microsoft.com/office/officeart/2005/8/layout/hChevron3"/>
    <dgm:cxn modelId="{4017157C-B338-4341-9675-1CD8AD5D43B9}" type="presParOf" srcId="{A29B2927-C4B4-46AA-8131-3D87D1921AE8}" destId="{5DBD2B3C-0EA4-4C41-96A0-34C9D55E2BBB}" srcOrd="1" destOrd="0" presId="urn:microsoft.com/office/officeart/2005/8/layout/hChevron3"/>
    <dgm:cxn modelId="{D3918CF0-108A-408F-9F98-DA745A14B540}" type="presParOf" srcId="{A29B2927-C4B4-46AA-8131-3D87D1921AE8}" destId="{17C1AFEF-A8CC-40BC-B8E2-43603869EF68}" srcOrd="2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3700817-68BD-4552-B19C-8FE1F23DDC16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00C77F6E-0713-4798-B686-C7184AB751F5}">
      <dgm:prSet phldrT="[Text]"/>
      <dgm:spPr/>
      <dgm:t>
        <a:bodyPr/>
        <a:lstStyle/>
        <a:p>
          <a:r>
            <a:rPr lang="de-DE"/>
            <a:t>3 Warum</a:t>
          </a:r>
        </a:p>
      </dgm:t>
    </dgm:pt>
    <dgm:pt modelId="{CF84460E-DE8F-46E7-A4CE-EE764DE39BBE}" type="parTrans" cxnId="{839504E8-F50A-4571-BE4E-DC73A2E47961}">
      <dgm:prSet/>
      <dgm:spPr/>
      <dgm:t>
        <a:bodyPr/>
        <a:lstStyle/>
        <a:p>
          <a:endParaRPr lang="de-DE"/>
        </a:p>
      </dgm:t>
    </dgm:pt>
    <dgm:pt modelId="{2A8D9683-4C97-4C60-9EC8-8A111313B16A}" type="sibTrans" cxnId="{839504E8-F50A-4571-BE4E-DC73A2E47961}">
      <dgm:prSet/>
      <dgm:spPr/>
      <dgm:t>
        <a:bodyPr/>
        <a:lstStyle/>
        <a:p>
          <a:endParaRPr lang="de-DE"/>
        </a:p>
      </dgm:t>
    </dgm:pt>
    <dgm:pt modelId="{DE5894E6-87C5-4AE7-870D-EA279767C3C7}">
      <dgm:prSet phldrT="[Text]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de-DE"/>
            <a:t>Grund</a:t>
          </a:r>
        </a:p>
      </dgm:t>
    </dgm:pt>
    <dgm:pt modelId="{8DFC242D-5A17-4BA2-833C-DA3E70E0DB0D}" type="parTrans" cxnId="{404FFA95-E303-475C-96AC-E9B56428DBC0}">
      <dgm:prSet/>
      <dgm:spPr/>
      <dgm:t>
        <a:bodyPr/>
        <a:lstStyle/>
        <a:p>
          <a:endParaRPr lang="de-DE"/>
        </a:p>
      </dgm:t>
    </dgm:pt>
    <dgm:pt modelId="{AFCEE986-0E60-4754-8976-111D45FB335E}" type="sibTrans" cxnId="{404FFA95-E303-475C-96AC-E9B56428DBC0}">
      <dgm:prSet/>
      <dgm:spPr/>
      <dgm:t>
        <a:bodyPr/>
        <a:lstStyle/>
        <a:p>
          <a:endParaRPr lang="de-DE"/>
        </a:p>
      </dgm:t>
    </dgm:pt>
    <dgm:pt modelId="{A29B2927-C4B4-46AA-8131-3D87D1921AE8}" type="pres">
      <dgm:prSet presAssocID="{B3700817-68BD-4552-B19C-8FE1F23DDC16}" presName="Name0" presStyleCnt="0">
        <dgm:presLayoutVars>
          <dgm:dir/>
          <dgm:resizeHandles val="exact"/>
        </dgm:presLayoutVars>
      </dgm:prSet>
      <dgm:spPr/>
    </dgm:pt>
    <dgm:pt modelId="{828DAB0F-13CA-49D1-B553-DF92AD0B31BC}" type="pres">
      <dgm:prSet presAssocID="{00C77F6E-0713-4798-B686-C7184AB751F5}" presName="parTxOnly" presStyleLbl="node1" presStyleIdx="0" presStyleCnt="2">
        <dgm:presLayoutVars>
          <dgm:bulletEnabled val="1"/>
        </dgm:presLayoutVars>
      </dgm:prSet>
      <dgm:spPr/>
    </dgm:pt>
    <dgm:pt modelId="{5DBD2B3C-0EA4-4C41-96A0-34C9D55E2BBB}" type="pres">
      <dgm:prSet presAssocID="{2A8D9683-4C97-4C60-9EC8-8A111313B16A}" presName="parSpace" presStyleCnt="0"/>
      <dgm:spPr/>
    </dgm:pt>
    <dgm:pt modelId="{17C1AFEF-A8CC-40BC-B8E2-43603869EF68}" type="pres">
      <dgm:prSet presAssocID="{DE5894E6-87C5-4AE7-870D-EA279767C3C7}" presName="parTxOnly" presStyleLbl="node1" presStyleIdx="1" presStyleCnt="2">
        <dgm:presLayoutVars>
          <dgm:bulletEnabled val="1"/>
        </dgm:presLayoutVars>
      </dgm:prSet>
      <dgm:spPr/>
    </dgm:pt>
  </dgm:ptLst>
  <dgm:cxnLst>
    <dgm:cxn modelId="{47260F36-B54B-4496-89E9-9DBF8BB97534}" type="presOf" srcId="{00C77F6E-0713-4798-B686-C7184AB751F5}" destId="{828DAB0F-13CA-49D1-B553-DF92AD0B31BC}" srcOrd="0" destOrd="0" presId="urn:microsoft.com/office/officeart/2005/8/layout/hChevron3"/>
    <dgm:cxn modelId="{C4A5A773-BAF7-4917-877E-A4491F371756}" type="presOf" srcId="{DE5894E6-87C5-4AE7-870D-EA279767C3C7}" destId="{17C1AFEF-A8CC-40BC-B8E2-43603869EF68}" srcOrd="0" destOrd="0" presId="urn:microsoft.com/office/officeart/2005/8/layout/hChevron3"/>
    <dgm:cxn modelId="{404FFA95-E303-475C-96AC-E9B56428DBC0}" srcId="{B3700817-68BD-4552-B19C-8FE1F23DDC16}" destId="{DE5894E6-87C5-4AE7-870D-EA279767C3C7}" srcOrd="1" destOrd="0" parTransId="{8DFC242D-5A17-4BA2-833C-DA3E70E0DB0D}" sibTransId="{AFCEE986-0E60-4754-8976-111D45FB335E}"/>
    <dgm:cxn modelId="{839504E8-F50A-4571-BE4E-DC73A2E47961}" srcId="{B3700817-68BD-4552-B19C-8FE1F23DDC16}" destId="{00C77F6E-0713-4798-B686-C7184AB751F5}" srcOrd="0" destOrd="0" parTransId="{CF84460E-DE8F-46E7-A4CE-EE764DE39BBE}" sibTransId="{2A8D9683-4C97-4C60-9EC8-8A111313B16A}"/>
    <dgm:cxn modelId="{FBE5B4EF-624D-45AE-8E1E-A2411CBDF7AB}" type="presOf" srcId="{B3700817-68BD-4552-B19C-8FE1F23DDC16}" destId="{A29B2927-C4B4-46AA-8131-3D87D1921AE8}" srcOrd="0" destOrd="0" presId="urn:microsoft.com/office/officeart/2005/8/layout/hChevron3"/>
    <dgm:cxn modelId="{40BA38F0-EEAB-4F11-96FE-57DC844D6151}" type="presParOf" srcId="{A29B2927-C4B4-46AA-8131-3D87D1921AE8}" destId="{828DAB0F-13CA-49D1-B553-DF92AD0B31BC}" srcOrd="0" destOrd="0" presId="urn:microsoft.com/office/officeart/2005/8/layout/hChevron3"/>
    <dgm:cxn modelId="{4017157C-B338-4341-9675-1CD8AD5D43B9}" type="presParOf" srcId="{A29B2927-C4B4-46AA-8131-3D87D1921AE8}" destId="{5DBD2B3C-0EA4-4C41-96A0-34C9D55E2BBB}" srcOrd="1" destOrd="0" presId="urn:microsoft.com/office/officeart/2005/8/layout/hChevron3"/>
    <dgm:cxn modelId="{D3918CF0-108A-408F-9F98-DA745A14B540}" type="presParOf" srcId="{A29B2927-C4B4-46AA-8131-3D87D1921AE8}" destId="{17C1AFEF-A8CC-40BC-B8E2-43603869EF68}" srcOrd="2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3700817-68BD-4552-B19C-8FE1F23DDC16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00C77F6E-0713-4798-B686-C7184AB751F5}">
      <dgm:prSet phldrT="[Text]"/>
      <dgm:spPr/>
      <dgm:t>
        <a:bodyPr/>
        <a:lstStyle/>
        <a:p>
          <a:r>
            <a:rPr lang="de-DE"/>
            <a:t>4. Warum</a:t>
          </a:r>
        </a:p>
      </dgm:t>
    </dgm:pt>
    <dgm:pt modelId="{CF84460E-DE8F-46E7-A4CE-EE764DE39BBE}" type="parTrans" cxnId="{839504E8-F50A-4571-BE4E-DC73A2E47961}">
      <dgm:prSet/>
      <dgm:spPr/>
      <dgm:t>
        <a:bodyPr/>
        <a:lstStyle/>
        <a:p>
          <a:endParaRPr lang="de-DE"/>
        </a:p>
      </dgm:t>
    </dgm:pt>
    <dgm:pt modelId="{2A8D9683-4C97-4C60-9EC8-8A111313B16A}" type="sibTrans" cxnId="{839504E8-F50A-4571-BE4E-DC73A2E47961}">
      <dgm:prSet/>
      <dgm:spPr/>
      <dgm:t>
        <a:bodyPr/>
        <a:lstStyle/>
        <a:p>
          <a:endParaRPr lang="de-DE"/>
        </a:p>
      </dgm:t>
    </dgm:pt>
    <dgm:pt modelId="{DE5894E6-87C5-4AE7-870D-EA279767C3C7}">
      <dgm:prSet phldrT="[Text]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de-DE"/>
            <a:t>Grund</a:t>
          </a:r>
        </a:p>
      </dgm:t>
    </dgm:pt>
    <dgm:pt modelId="{8DFC242D-5A17-4BA2-833C-DA3E70E0DB0D}" type="parTrans" cxnId="{404FFA95-E303-475C-96AC-E9B56428DBC0}">
      <dgm:prSet/>
      <dgm:spPr/>
      <dgm:t>
        <a:bodyPr/>
        <a:lstStyle/>
        <a:p>
          <a:endParaRPr lang="de-DE"/>
        </a:p>
      </dgm:t>
    </dgm:pt>
    <dgm:pt modelId="{AFCEE986-0E60-4754-8976-111D45FB335E}" type="sibTrans" cxnId="{404FFA95-E303-475C-96AC-E9B56428DBC0}">
      <dgm:prSet/>
      <dgm:spPr/>
      <dgm:t>
        <a:bodyPr/>
        <a:lstStyle/>
        <a:p>
          <a:endParaRPr lang="de-DE"/>
        </a:p>
      </dgm:t>
    </dgm:pt>
    <dgm:pt modelId="{A29B2927-C4B4-46AA-8131-3D87D1921AE8}" type="pres">
      <dgm:prSet presAssocID="{B3700817-68BD-4552-B19C-8FE1F23DDC16}" presName="Name0" presStyleCnt="0">
        <dgm:presLayoutVars>
          <dgm:dir/>
          <dgm:resizeHandles val="exact"/>
        </dgm:presLayoutVars>
      </dgm:prSet>
      <dgm:spPr/>
    </dgm:pt>
    <dgm:pt modelId="{828DAB0F-13CA-49D1-B553-DF92AD0B31BC}" type="pres">
      <dgm:prSet presAssocID="{00C77F6E-0713-4798-B686-C7184AB751F5}" presName="parTxOnly" presStyleLbl="node1" presStyleIdx="0" presStyleCnt="2">
        <dgm:presLayoutVars>
          <dgm:bulletEnabled val="1"/>
        </dgm:presLayoutVars>
      </dgm:prSet>
      <dgm:spPr/>
    </dgm:pt>
    <dgm:pt modelId="{5DBD2B3C-0EA4-4C41-96A0-34C9D55E2BBB}" type="pres">
      <dgm:prSet presAssocID="{2A8D9683-4C97-4C60-9EC8-8A111313B16A}" presName="parSpace" presStyleCnt="0"/>
      <dgm:spPr/>
    </dgm:pt>
    <dgm:pt modelId="{17C1AFEF-A8CC-40BC-B8E2-43603869EF68}" type="pres">
      <dgm:prSet presAssocID="{DE5894E6-87C5-4AE7-870D-EA279767C3C7}" presName="parTxOnly" presStyleLbl="node1" presStyleIdx="1" presStyleCnt="2">
        <dgm:presLayoutVars>
          <dgm:bulletEnabled val="1"/>
        </dgm:presLayoutVars>
      </dgm:prSet>
      <dgm:spPr/>
    </dgm:pt>
  </dgm:ptLst>
  <dgm:cxnLst>
    <dgm:cxn modelId="{47260F36-B54B-4496-89E9-9DBF8BB97534}" type="presOf" srcId="{00C77F6E-0713-4798-B686-C7184AB751F5}" destId="{828DAB0F-13CA-49D1-B553-DF92AD0B31BC}" srcOrd="0" destOrd="0" presId="urn:microsoft.com/office/officeart/2005/8/layout/hChevron3"/>
    <dgm:cxn modelId="{C4A5A773-BAF7-4917-877E-A4491F371756}" type="presOf" srcId="{DE5894E6-87C5-4AE7-870D-EA279767C3C7}" destId="{17C1AFEF-A8CC-40BC-B8E2-43603869EF68}" srcOrd="0" destOrd="0" presId="urn:microsoft.com/office/officeart/2005/8/layout/hChevron3"/>
    <dgm:cxn modelId="{404FFA95-E303-475C-96AC-E9B56428DBC0}" srcId="{B3700817-68BD-4552-B19C-8FE1F23DDC16}" destId="{DE5894E6-87C5-4AE7-870D-EA279767C3C7}" srcOrd="1" destOrd="0" parTransId="{8DFC242D-5A17-4BA2-833C-DA3E70E0DB0D}" sibTransId="{AFCEE986-0E60-4754-8976-111D45FB335E}"/>
    <dgm:cxn modelId="{839504E8-F50A-4571-BE4E-DC73A2E47961}" srcId="{B3700817-68BD-4552-B19C-8FE1F23DDC16}" destId="{00C77F6E-0713-4798-B686-C7184AB751F5}" srcOrd="0" destOrd="0" parTransId="{CF84460E-DE8F-46E7-A4CE-EE764DE39BBE}" sibTransId="{2A8D9683-4C97-4C60-9EC8-8A111313B16A}"/>
    <dgm:cxn modelId="{FBE5B4EF-624D-45AE-8E1E-A2411CBDF7AB}" type="presOf" srcId="{B3700817-68BD-4552-B19C-8FE1F23DDC16}" destId="{A29B2927-C4B4-46AA-8131-3D87D1921AE8}" srcOrd="0" destOrd="0" presId="urn:microsoft.com/office/officeart/2005/8/layout/hChevron3"/>
    <dgm:cxn modelId="{40BA38F0-EEAB-4F11-96FE-57DC844D6151}" type="presParOf" srcId="{A29B2927-C4B4-46AA-8131-3D87D1921AE8}" destId="{828DAB0F-13CA-49D1-B553-DF92AD0B31BC}" srcOrd="0" destOrd="0" presId="urn:microsoft.com/office/officeart/2005/8/layout/hChevron3"/>
    <dgm:cxn modelId="{4017157C-B338-4341-9675-1CD8AD5D43B9}" type="presParOf" srcId="{A29B2927-C4B4-46AA-8131-3D87D1921AE8}" destId="{5DBD2B3C-0EA4-4C41-96A0-34C9D55E2BBB}" srcOrd="1" destOrd="0" presId="urn:microsoft.com/office/officeart/2005/8/layout/hChevron3"/>
    <dgm:cxn modelId="{D3918CF0-108A-408F-9F98-DA745A14B540}" type="presParOf" srcId="{A29B2927-C4B4-46AA-8131-3D87D1921AE8}" destId="{17C1AFEF-A8CC-40BC-B8E2-43603869EF68}" srcOrd="2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22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3700817-68BD-4552-B19C-8FE1F23DDC16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00C77F6E-0713-4798-B686-C7184AB751F5}">
      <dgm:prSet phldrT="[Text]"/>
      <dgm:spPr/>
      <dgm:t>
        <a:bodyPr/>
        <a:lstStyle/>
        <a:p>
          <a:r>
            <a:rPr lang="de-DE"/>
            <a:t>5. Warum</a:t>
          </a:r>
        </a:p>
      </dgm:t>
    </dgm:pt>
    <dgm:pt modelId="{CF84460E-DE8F-46E7-A4CE-EE764DE39BBE}" type="parTrans" cxnId="{839504E8-F50A-4571-BE4E-DC73A2E47961}">
      <dgm:prSet/>
      <dgm:spPr/>
      <dgm:t>
        <a:bodyPr/>
        <a:lstStyle/>
        <a:p>
          <a:endParaRPr lang="de-DE"/>
        </a:p>
      </dgm:t>
    </dgm:pt>
    <dgm:pt modelId="{2A8D9683-4C97-4C60-9EC8-8A111313B16A}" type="sibTrans" cxnId="{839504E8-F50A-4571-BE4E-DC73A2E47961}">
      <dgm:prSet/>
      <dgm:spPr/>
      <dgm:t>
        <a:bodyPr/>
        <a:lstStyle/>
        <a:p>
          <a:endParaRPr lang="de-DE"/>
        </a:p>
      </dgm:t>
    </dgm:pt>
    <dgm:pt modelId="{DE5894E6-87C5-4AE7-870D-EA279767C3C7}">
      <dgm:prSet phldrT="[Text]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de-DE"/>
            <a:t>Ursache</a:t>
          </a:r>
        </a:p>
      </dgm:t>
    </dgm:pt>
    <dgm:pt modelId="{8DFC242D-5A17-4BA2-833C-DA3E70E0DB0D}" type="parTrans" cxnId="{404FFA95-E303-475C-96AC-E9B56428DBC0}">
      <dgm:prSet/>
      <dgm:spPr/>
      <dgm:t>
        <a:bodyPr/>
        <a:lstStyle/>
        <a:p>
          <a:endParaRPr lang="de-DE"/>
        </a:p>
      </dgm:t>
    </dgm:pt>
    <dgm:pt modelId="{AFCEE986-0E60-4754-8976-111D45FB335E}" type="sibTrans" cxnId="{404FFA95-E303-475C-96AC-E9B56428DBC0}">
      <dgm:prSet/>
      <dgm:spPr/>
      <dgm:t>
        <a:bodyPr/>
        <a:lstStyle/>
        <a:p>
          <a:endParaRPr lang="de-DE"/>
        </a:p>
      </dgm:t>
    </dgm:pt>
    <dgm:pt modelId="{A29B2927-C4B4-46AA-8131-3D87D1921AE8}" type="pres">
      <dgm:prSet presAssocID="{B3700817-68BD-4552-B19C-8FE1F23DDC16}" presName="Name0" presStyleCnt="0">
        <dgm:presLayoutVars>
          <dgm:dir/>
          <dgm:resizeHandles val="exact"/>
        </dgm:presLayoutVars>
      </dgm:prSet>
      <dgm:spPr/>
    </dgm:pt>
    <dgm:pt modelId="{828DAB0F-13CA-49D1-B553-DF92AD0B31BC}" type="pres">
      <dgm:prSet presAssocID="{00C77F6E-0713-4798-B686-C7184AB751F5}" presName="parTxOnly" presStyleLbl="node1" presStyleIdx="0" presStyleCnt="2">
        <dgm:presLayoutVars>
          <dgm:bulletEnabled val="1"/>
        </dgm:presLayoutVars>
      </dgm:prSet>
      <dgm:spPr/>
    </dgm:pt>
    <dgm:pt modelId="{5DBD2B3C-0EA4-4C41-96A0-34C9D55E2BBB}" type="pres">
      <dgm:prSet presAssocID="{2A8D9683-4C97-4C60-9EC8-8A111313B16A}" presName="parSpace" presStyleCnt="0"/>
      <dgm:spPr/>
    </dgm:pt>
    <dgm:pt modelId="{17C1AFEF-A8CC-40BC-B8E2-43603869EF68}" type="pres">
      <dgm:prSet presAssocID="{DE5894E6-87C5-4AE7-870D-EA279767C3C7}" presName="parTxOnly" presStyleLbl="node1" presStyleIdx="1" presStyleCnt="2">
        <dgm:presLayoutVars>
          <dgm:bulletEnabled val="1"/>
        </dgm:presLayoutVars>
      </dgm:prSet>
      <dgm:spPr/>
    </dgm:pt>
  </dgm:ptLst>
  <dgm:cxnLst>
    <dgm:cxn modelId="{47260F36-B54B-4496-89E9-9DBF8BB97534}" type="presOf" srcId="{00C77F6E-0713-4798-B686-C7184AB751F5}" destId="{828DAB0F-13CA-49D1-B553-DF92AD0B31BC}" srcOrd="0" destOrd="0" presId="urn:microsoft.com/office/officeart/2005/8/layout/hChevron3"/>
    <dgm:cxn modelId="{C4A5A773-BAF7-4917-877E-A4491F371756}" type="presOf" srcId="{DE5894E6-87C5-4AE7-870D-EA279767C3C7}" destId="{17C1AFEF-A8CC-40BC-B8E2-43603869EF68}" srcOrd="0" destOrd="0" presId="urn:microsoft.com/office/officeart/2005/8/layout/hChevron3"/>
    <dgm:cxn modelId="{404FFA95-E303-475C-96AC-E9B56428DBC0}" srcId="{B3700817-68BD-4552-B19C-8FE1F23DDC16}" destId="{DE5894E6-87C5-4AE7-870D-EA279767C3C7}" srcOrd="1" destOrd="0" parTransId="{8DFC242D-5A17-4BA2-833C-DA3E70E0DB0D}" sibTransId="{AFCEE986-0E60-4754-8976-111D45FB335E}"/>
    <dgm:cxn modelId="{839504E8-F50A-4571-BE4E-DC73A2E47961}" srcId="{B3700817-68BD-4552-B19C-8FE1F23DDC16}" destId="{00C77F6E-0713-4798-B686-C7184AB751F5}" srcOrd="0" destOrd="0" parTransId="{CF84460E-DE8F-46E7-A4CE-EE764DE39BBE}" sibTransId="{2A8D9683-4C97-4C60-9EC8-8A111313B16A}"/>
    <dgm:cxn modelId="{FBE5B4EF-624D-45AE-8E1E-A2411CBDF7AB}" type="presOf" srcId="{B3700817-68BD-4552-B19C-8FE1F23DDC16}" destId="{A29B2927-C4B4-46AA-8131-3D87D1921AE8}" srcOrd="0" destOrd="0" presId="urn:microsoft.com/office/officeart/2005/8/layout/hChevron3"/>
    <dgm:cxn modelId="{40BA38F0-EEAB-4F11-96FE-57DC844D6151}" type="presParOf" srcId="{A29B2927-C4B4-46AA-8131-3D87D1921AE8}" destId="{828DAB0F-13CA-49D1-B553-DF92AD0B31BC}" srcOrd="0" destOrd="0" presId="urn:microsoft.com/office/officeart/2005/8/layout/hChevron3"/>
    <dgm:cxn modelId="{4017157C-B338-4341-9675-1CD8AD5D43B9}" type="presParOf" srcId="{A29B2927-C4B4-46AA-8131-3D87D1921AE8}" destId="{5DBD2B3C-0EA4-4C41-96A0-34C9D55E2BBB}" srcOrd="1" destOrd="0" presId="urn:microsoft.com/office/officeart/2005/8/layout/hChevron3"/>
    <dgm:cxn modelId="{D3918CF0-108A-408F-9F98-DA745A14B540}" type="presParOf" srcId="{A29B2927-C4B4-46AA-8131-3D87D1921AE8}" destId="{17C1AFEF-A8CC-40BC-B8E2-43603869EF68}" srcOrd="2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2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8DAB0F-13CA-49D1-B553-DF92AD0B31BC}">
      <dsp:nvSpPr>
        <dsp:cNvPr id="0" name=""/>
        <dsp:cNvSpPr/>
      </dsp:nvSpPr>
      <dsp:spPr>
        <a:xfrm>
          <a:off x="1766" y="835447"/>
          <a:ext cx="1254227" cy="501690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0678" tIns="45339" rIns="22670" bIns="45339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700" kern="1200"/>
            <a:t>1. Warum</a:t>
          </a:r>
        </a:p>
      </dsp:txBody>
      <dsp:txXfrm>
        <a:off x="1766" y="835447"/>
        <a:ext cx="1128805" cy="501690"/>
      </dsp:txXfrm>
    </dsp:sp>
    <dsp:sp modelId="{17C1AFEF-A8CC-40BC-B8E2-43603869EF68}">
      <dsp:nvSpPr>
        <dsp:cNvPr id="0" name=""/>
        <dsp:cNvSpPr/>
      </dsp:nvSpPr>
      <dsp:spPr>
        <a:xfrm>
          <a:off x="1005148" y="835447"/>
          <a:ext cx="1254227" cy="501690"/>
        </a:xfrm>
        <a:prstGeom prst="chevron">
          <a:avLst/>
        </a:prstGeom>
        <a:solidFill>
          <a:schemeClr val="accent2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45339" rIns="22670" bIns="45339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700" kern="1200"/>
            <a:t>Grund</a:t>
          </a:r>
        </a:p>
      </dsp:txBody>
      <dsp:txXfrm>
        <a:off x="1255993" y="835447"/>
        <a:ext cx="752537" cy="50169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8DAB0F-13CA-49D1-B553-DF92AD0B31BC}">
      <dsp:nvSpPr>
        <dsp:cNvPr id="0" name=""/>
        <dsp:cNvSpPr/>
      </dsp:nvSpPr>
      <dsp:spPr>
        <a:xfrm>
          <a:off x="1766" y="835447"/>
          <a:ext cx="1254227" cy="501690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0678" tIns="45339" rIns="22670" bIns="45339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700" kern="1200"/>
            <a:t>2. Warum</a:t>
          </a:r>
        </a:p>
      </dsp:txBody>
      <dsp:txXfrm>
        <a:off x="1766" y="835447"/>
        <a:ext cx="1128805" cy="501690"/>
      </dsp:txXfrm>
    </dsp:sp>
    <dsp:sp modelId="{17C1AFEF-A8CC-40BC-B8E2-43603869EF68}">
      <dsp:nvSpPr>
        <dsp:cNvPr id="0" name=""/>
        <dsp:cNvSpPr/>
      </dsp:nvSpPr>
      <dsp:spPr>
        <a:xfrm>
          <a:off x="1005148" y="835447"/>
          <a:ext cx="1254227" cy="501690"/>
        </a:xfrm>
        <a:prstGeom prst="chevron">
          <a:avLst/>
        </a:prstGeom>
        <a:solidFill>
          <a:schemeClr val="accent2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45339" rIns="22670" bIns="45339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700" kern="1200"/>
            <a:t>Grund</a:t>
          </a:r>
        </a:p>
      </dsp:txBody>
      <dsp:txXfrm>
        <a:off x="1255993" y="835447"/>
        <a:ext cx="752537" cy="50169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8DAB0F-13CA-49D1-B553-DF92AD0B31BC}">
      <dsp:nvSpPr>
        <dsp:cNvPr id="0" name=""/>
        <dsp:cNvSpPr/>
      </dsp:nvSpPr>
      <dsp:spPr>
        <a:xfrm>
          <a:off x="1766" y="835447"/>
          <a:ext cx="1254227" cy="501690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0678" tIns="45339" rIns="22670" bIns="45339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700" kern="1200"/>
            <a:t>3 Warum</a:t>
          </a:r>
        </a:p>
      </dsp:txBody>
      <dsp:txXfrm>
        <a:off x="1766" y="835447"/>
        <a:ext cx="1128805" cy="501690"/>
      </dsp:txXfrm>
    </dsp:sp>
    <dsp:sp modelId="{17C1AFEF-A8CC-40BC-B8E2-43603869EF68}">
      <dsp:nvSpPr>
        <dsp:cNvPr id="0" name=""/>
        <dsp:cNvSpPr/>
      </dsp:nvSpPr>
      <dsp:spPr>
        <a:xfrm>
          <a:off x="1005148" y="835447"/>
          <a:ext cx="1254227" cy="501690"/>
        </a:xfrm>
        <a:prstGeom prst="chevron">
          <a:avLst/>
        </a:prstGeom>
        <a:solidFill>
          <a:schemeClr val="accent2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45339" rIns="22670" bIns="45339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700" kern="1200"/>
            <a:t>Grund</a:t>
          </a:r>
        </a:p>
      </dsp:txBody>
      <dsp:txXfrm>
        <a:off x="1255993" y="835447"/>
        <a:ext cx="752537" cy="50169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8DAB0F-13CA-49D1-B553-DF92AD0B31BC}">
      <dsp:nvSpPr>
        <dsp:cNvPr id="0" name=""/>
        <dsp:cNvSpPr/>
      </dsp:nvSpPr>
      <dsp:spPr>
        <a:xfrm>
          <a:off x="1766" y="835447"/>
          <a:ext cx="1254227" cy="501690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0678" tIns="45339" rIns="22670" bIns="45339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700" kern="1200"/>
            <a:t>4. Warum</a:t>
          </a:r>
        </a:p>
      </dsp:txBody>
      <dsp:txXfrm>
        <a:off x="1766" y="835447"/>
        <a:ext cx="1128805" cy="501690"/>
      </dsp:txXfrm>
    </dsp:sp>
    <dsp:sp modelId="{17C1AFEF-A8CC-40BC-B8E2-43603869EF68}">
      <dsp:nvSpPr>
        <dsp:cNvPr id="0" name=""/>
        <dsp:cNvSpPr/>
      </dsp:nvSpPr>
      <dsp:spPr>
        <a:xfrm>
          <a:off x="1005148" y="835447"/>
          <a:ext cx="1254227" cy="501690"/>
        </a:xfrm>
        <a:prstGeom prst="chevron">
          <a:avLst/>
        </a:prstGeom>
        <a:solidFill>
          <a:schemeClr val="accent2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45339" rIns="22670" bIns="45339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700" kern="1200"/>
            <a:t>Grund</a:t>
          </a:r>
        </a:p>
      </dsp:txBody>
      <dsp:txXfrm>
        <a:off x="1255993" y="835447"/>
        <a:ext cx="752537" cy="50169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8DAB0F-13CA-49D1-B553-DF92AD0B31BC}">
      <dsp:nvSpPr>
        <dsp:cNvPr id="0" name=""/>
        <dsp:cNvSpPr/>
      </dsp:nvSpPr>
      <dsp:spPr>
        <a:xfrm>
          <a:off x="1766" y="835447"/>
          <a:ext cx="1254227" cy="501690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4676" tIns="37338" rIns="18669" bIns="3733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400" kern="1200"/>
            <a:t>5. Warum</a:t>
          </a:r>
        </a:p>
      </dsp:txBody>
      <dsp:txXfrm>
        <a:off x="1766" y="835447"/>
        <a:ext cx="1128805" cy="501690"/>
      </dsp:txXfrm>
    </dsp:sp>
    <dsp:sp modelId="{17C1AFEF-A8CC-40BC-B8E2-43603869EF68}">
      <dsp:nvSpPr>
        <dsp:cNvPr id="0" name=""/>
        <dsp:cNvSpPr/>
      </dsp:nvSpPr>
      <dsp:spPr>
        <a:xfrm>
          <a:off x="1005148" y="835447"/>
          <a:ext cx="1254227" cy="501690"/>
        </a:xfrm>
        <a:prstGeom prst="chevron">
          <a:avLst/>
        </a:prstGeom>
        <a:solidFill>
          <a:schemeClr val="accent2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400" kern="1200"/>
            <a:t>Ursache</a:t>
          </a:r>
        </a:p>
      </dsp:txBody>
      <dsp:txXfrm>
        <a:off x="1255993" y="835447"/>
        <a:ext cx="752537" cy="5016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0EC026C9-4C52-4B60-A858-A50E4BE56DA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A6160113-35DB-4BB4-9269-631D6FEB5E4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D81D2E07-61AE-4317-9BBD-818CA19849D1}" type="datetime1">
              <a:rPr lang="de-DE" smtClean="0"/>
              <a:t>02.04.2023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FF40E5BB-A291-4B94-8433-B9D3F16854C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5857D678-038E-42A6-961E-EAB034DB470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01DE7DFA-63CC-4ED7-B30E-ACF88B4B893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5009129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de-DE" noProof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C989848E-05DD-49D4-B957-315AAA352686}" type="datetime1">
              <a:rPr lang="de-DE" noProof="0" smtClean="0"/>
              <a:t>02.04.2023</a:t>
            </a:fld>
            <a:endParaRPr lang="de-DE" noProof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de-DE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de-DE" noProof="0"/>
              <a:t>Textmasterformat durch Klicken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  <a:p>
            <a:pPr lvl="4" rtl="0"/>
            <a:r>
              <a:rPr lang="de-DE" noProof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de-DE" noProof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798C5307-140F-447F-BCBA-BB92E3A2906B}" type="slidenum">
              <a:rPr lang="de-DE" noProof="0" smtClean="0"/>
              <a:t>‹Nr.›</a:t>
            </a:fld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103315437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798C5307-140F-447F-BCBA-BB92E3A2906B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016374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798C5307-140F-447F-BCBA-BB92E3A2906B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266023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798C5307-140F-447F-BCBA-BB92E3A2906B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409764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798C5307-140F-447F-BCBA-BB92E3A2906B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403384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798C5307-140F-447F-BCBA-BB92E3A2906B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6262968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798C5307-140F-447F-BCBA-BB92E3A2906B}" type="slidenum">
              <a:rPr lang="de-DE" smtClean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4158033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798C5307-140F-447F-BCBA-BB92E3A2906B}" type="slidenum">
              <a:rPr lang="de-DE" smtClean="0"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1311545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29094F-44ED-46E6-A51E-52761DD3C888}" type="slidenum">
              <a:rPr kumimoji="0" lang="de-DE" sz="1200" b="0" i="0" u="none" strike="noStrike" kern="1200" cap="none" spc="0" normalizeH="0" baseline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de-DE" sz="1200" b="0" i="0" u="none" strike="noStrike" kern="1200" cap="none" spc="0" normalizeH="0" baseline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287465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798C5307-140F-447F-BCBA-BB92E3A2906B}" type="slidenum">
              <a:rPr lang="de-DE" smtClean="0"/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6407214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798C5307-140F-447F-BCBA-BB92E3A2906B}" type="slidenum">
              <a:rPr lang="de-DE" smtClean="0"/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777937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29094F-44ED-46E6-A51E-52761DD3C888}" type="slidenum">
              <a:rPr kumimoji="0" lang="de-DE" sz="1200" b="0" i="0" u="none" strike="noStrike" kern="1200" cap="none" spc="0" normalizeH="0" baseline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de-DE" sz="1200" b="0" i="0" u="none" strike="noStrike" kern="1200" cap="none" spc="0" normalizeH="0" baseline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49077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29094F-44ED-46E6-A51E-52761DD3C888}" type="slidenum">
              <a:rPr kumimoji="0" lang="de-DE" sz="1200" b="0" i="0" u="none" strike="noStrike" kern="1200" cap="none" spc="0" normalizeH="0" baseline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de-DE" sz="1200" b="0" i="0" u="none" strike="noStrike" kern="1200" cap="none" spc="0" normalizeH="0" baseline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67796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29094F-44ED-46E6-A51E-52761DD3C888}" type="slidenum">
              <a:rPr kumimoji="0" lang="de-DE" sz="1200" b="0" i="0" u="none" strike="noStrike" kern="1200" cap="none" spc="0" normalizeH="0" baseline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de-DE" sz="1200" b="0" i="0" u="none" strike="noStrike" kern="1200" cap="none" spc="0" normalizeH="0" baseline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02341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798C5307-140F-447F-BCBA-BB92E3A2906B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686045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E1B3B4-A5A9-442E-B305-2C1B61528B9D}" type="slidenum">
              <a:rPr kumimoji="0" lang="de-DE" sz="1200" b="0" i="0" u="none" strike="noStrike" kern="1200" cap="none" spc="0" normalizeH="0" baseline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de-DE" sz="1200" b="0" i="0" u="none" strike="noStrike" kern="1200" cap="none" spc="0" normalizeH="0" baseline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35558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798C5307-140F-447F-BCBA-BB92E3A2906B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323057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798C5307-140F-447F-BCBA-BB92E3A2906B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759663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798C5307-140F-447F-BCBA-BB92E3A2906B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821406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hteck 7">
            <a:extLst>
              <a:ext uri="{FF2B5EF4-FFF2-40B4-BE49-F238E27FC236}">
                <a16:creationId xmlns:a16="http://schemas.microsoft.com/office/drawing/2014/main" id="{14FD2957-8595-499F-896A-E9A0888D05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1C44A184-010C-483F-8B5A-3D1E7E6EF9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81153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srgbClr val="CAB4C3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9582A2E2-E6DD-4321-B03A-F6C071C1BB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9044" y="753034"/>
            <a:ext cx="6815446" cy="3887390"/>
          </a:xfrm>
        </p:spPr>
        <p:txBody>
          <a:bodyPr rtlCol="0" anchor="t">
            <a:normAutofit/>
          </a:bodyPr>
          <a:lstStyle>
            <a:lvl1pPr>
              <a:defRPr sz="8500" spc="-20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de-DE" noProof="0"/>
              <a:t>Mastertitelformat bearbeiten</a:t>
            </a:r>
          </a:p>
        </p:txBody>
      </p:sp>
      <p:sp>
        <p:nvSpPr>
          <p:cNvPr id="11" name="Untertitel 2">
            <a:extLst>
              <a:ext uri="{FF2B5EF4-FFF2-40B4-BE49-F238E27FC236}">
                <a16:creationId xmlns:a16="http://schemas.microsoft.com/office/drawing/2014/main" id="{D21B6D9B-E3FB-48D2-A477-5B73E22166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9045" y="4640424"/>
            <a:ext cx="6437555" cy="1303176"/>
          </a:xfrm>
        </p:spPr>
        <p:txBody>
          <a:bodyPr rtlCol="0" anchor="b">
            <a:normAutofit/>
          </a:bodyPr>
          <a:lstStyle>
            <a:lvl1pPr marL="0" indent="0">
              <a:buNone/>
              <a:defRPr sz="2800" b="1">
                <a:solidFill>
                  <a:schemeClr val="bg1"/>
                </a:solidFill>
              </a:defRPr>
            </a:lvl1pPr>
          </a:lstStyle>
          <a:p>
            <a:pPr rtl="0"/>
            <a:r>
              <a:rPr lang="de-DE" noProof="0"/>
              <a:t>Master-Untertitelformat bearbeiten</a:t>
            </a:r>
          </a:p>
        </p:txBody>
      </p:sp>
      <p:sp>
        <p:nvSpPr>
          <p:cNvPr id="18" name="Bildplatzhalter 16">
            <a:extLst>
              <a:ext uri="{FF2B5EF4-FFF2-40B4-BE49-F238E27FC236}">
                <a16:creationId xmlns:a16="http://schemas.microsoft.com/office/drawing/2014/main" id="{38823550-6B12-4BFD-9C91-668B623E353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113533" y="0"/>
            <a:ext cx="4082983" cy="6858000"/>
          </a:xfrm>
        </p:spPr>
        <p:txBody>
          <a:bodyPr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de-DE" noProof="0"/>
              <a:t>Zum Hinzufügen eines Fotos klicken</a:t>
            </a:r>
          </a:p>
        </p:txBody>
      </p:sp>
    </p:spTree>
    <p:extLst>
      <p:ext uri="{BB962C8B-B14F-4D97-AF65-F5344CB8AC3E}">
        <p14:creationId xmlns:p14="http://schemas.microsoft.com/office/powerpoint/2010/main" val="37062243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2 Spal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>
            <a:extLst>
              <a:ext uri="{FF2B5EF4-FFF2-40B4-BE49-F238E27FC236}">
                <a16:creationId xmlns:a16="http://schemas.microsoft.com/office/drawing/2014/main" id="{D5F516FD-E4AF-4BA2-902A-DA46746557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5046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7F0F480-E13D-4322-ADF4-56769DC5AF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49680" y="190500"/>
            <a:ext cx="10036292" cy="773776"/>
          </a:xfrm>
        </p:spPr>
        <p:txBody>
          <a:bodyPr rtlCol="0" anchor="ctr"/>
          <a:lstStyle>
            <a:lvl1pPr algn="r">
              <a:lnSpc>
                <a:spcPct val="100000"/>
              </a:lnSpc>
              <a:defRPr spc="-20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de-DE" noProof="0"/>
              <a:t>Titel durch Klicken hinzufügen</a:t>
            </a:r>
          </a:p>
        </p:txBody>
      </p:sp>
      <p:sp>
        <p:nvSpPr>
          <p:cNvPr id="12" name="Textplatzhalter 30">
            <a:extLst>
              <a:ext uri="{FF2B5EF4-FFF2-40B4-BE49-F238E27FC236}">
                <a16:creationId xmlns:a16="http://schemas.microsoft.com/office/drawing/2014/main" id="{7F0BA818-CA3B-46FD-9A79-7BDC1D9CA71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09243" y="1764139"/>
            <a:ext cx="4756714" cy="597604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</a:lstStyle>
          <a:p>
            <a:pPr lvl="0" rtl="0"/>
            <a:r>
              <a:rPr lang="de-DE" noProof="0"/>
              <a:t>Untertitel durch Klicken hinzufügen</a:t>
            </a:r>
          </a:p>
        </p:txBody>
      </p:sp>
      <p:sp>
        <p:nvSpPr>
          <p:cNvPr id="17" name="Textplatzhalter 15">
            <a:extLst>
              <a:ext uri="{FF2B5EF4-FFF2-40B4-BE49-F238E27FC236}">
                <a16:creationId xmlns:a16="http://schemas.microsoft.com/office/drawing/2014/main" id="{4EAD007E-B9BB-4C9F-BDC8-127A77F0F96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209243" y="2374900"/>
            <a:ext cx="4756714" cy="3365500"/>
          </a:xfrm>
        </p:spPr>
        <p:txBody>
          <a:bodyPr rtlCol="0">
            <a:normAutofit/>
          </a:bodyPr>
          <a:lstStyle>
            <a:lvl1pPr>
              <a:defRPr sz="2000"/>
            </a:lvl1pPr>
          </a:lstStyle>
          <a:p>
            <a:pPr lvl="0" rtl="0"/>
            <a:r>
              <a:rPr lang="de-DE" noProof="0"/>
              <a:t>Klicken Sie, um Text hinzuzufügen.</a:t>
            </a:r>
          </a:p>
        </p:txBody>
      </p:sp>
      <p:sp>
        <p:nvSpPr>
          <p:cNvPr id="14" name="Textplatzhalter 30">
            <a:extLst>
              <a:ext uri="{FF2B5EF4-FFF2-40B4-BE49-F238E27FC236}">
                <a16:creationId xmlns:a16="http://schemas.microsoft.com/office/drawing/2014/main" id="{9ECBA1DE-781A-4AA7-86CA-0EBE52A9B41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57467" y="1764031"/>
            <a:ext cx="4756714" cy="597604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</a:lstStyle>
          <a:p>
            <a:pPr lvl="0" rtl="0"/>
            <a:r>
              <a:rPr lang="de-DE" noProof="0"/>
              <a:t>Untertitel durch Klicken hinzufügen</a:t>
            </a:r>
          </a:p>
        </p:txBody>
      </p:sp>
      <p:sp>
        <p:nvSpPr>
          <p:cNvPr id="18" name="Textplatzhalter 15">
            <a:extLst>
              <a:ext uri="{FF2B5EF4-FFF2-40B4-BE49-F238E27FC236}">
                <a16:creationId xmlns:a16="http://schemas.microsoft.com/office/drawing/2014/main" id="{53A9CA10-3BBC-41E7-A34E-C6CCFEC8205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57467" y="2374900"/>
            <a:ext cx="4756714" cy="3365500"/>
          </a:xfrm>
        </p:spPr>
        <p:txBody>
          <a:bodyPr rtlCol="0">
            <a:normAutofit/>
          </a:bodyPr>
          <a:lstStyle>
            <a:lvl1pPr>
              <a:defRPr sz="2000"/>
            </a:lvl1pPr>
          </a:lstStyle>
          <a:p>
            <a:pPr lvl="0" rtl="0"/>
            <a:r>
              <a:rPr lang="de-DE" noProof="0"/>
              <a:t>Klicken Sie, um Text hinzuzufügen.</a:t>
            </a:r>
          </a:p>
        </p:txBody>
      </p:sp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id="{27F3D4E9-1171-434D-AA71-EA27F72E0D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1168" y="6356350"/>
            <a:ext cx="4837176" cy="365125"/>
          </a:xfrm>
        </p:spPr>
        <p:txBody>
          <a:bodyPr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050" b="0" i="0" u="none" strike="noStrike" kern="1200" cap="none" spc="0" normalizeH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Titel der Präsentation</a:t>
            </a:r>
          </a:p>
        </p:txBody>
      </p:sp>
      <p:sp>
        <p:nvSpPr>
          <p:cNvPr id="7" name="Datumsplatzhalter 3">
            <a:extLst>
              <a:ext uri="{FF2B5EF4-FFF2-40B4-BE49-F238E27FC236}">
                <a16:creationId xmlns:a16="http://schemas.microsoft.com/office/drawing/2014/main" id="{57A29A0D-15CB-4460-9435-7E7D645346A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013448" y="6355080"/>
            <a:ext cx="4352544" cy="365125"/>
          </a:xfrm>
        </p:spPr>
        <p:txBody>
          <a:bodyPr rtlCol="0"/>
          <a:lstStyle>
            <a:lvl1pPr>
              <a:defRPr/>
            </a:lvl1pPr>
          </a:lstStyle>
          <a:p>
            <a:pPr rtl="0">
              <a:defRPr/>
            </a:pPr>
            <a:r>
              <a:rPr lang="de-DE" noProof="0">
                <a:solidFill>
                  <a:prstClr val="black"/>
                </a:solidFill>
              </a:rPr>
              <a:t>20XX</a:t>
            </a:r>
          </a:p>
        </p:txBody>
      </p:sp>
      <p:sp>
        <p:nvSpPr>
          <p:cNvPr id="8" name="Foliennummernplatzhalter 5">
            <a:extLst>
              <a:ext uri="{FF2B5EF4-FFF2-40B4-BE49-F238E27FC236}">
                <a16:creationId xmlns:a16="http://schemas.microsoft.com/office/drawing/2014/main" id="{8B6F95C2-7834-44D3-B93B-79D944E12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5992" y="6356350"/>
            <a:ext cx="630936" cy="365125"/>
          </a:xfrm>
        </p:spPr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B786C7-B8F9-4072-AAAA-17258464D730}" type="slidenum">
              <a:rPr kumimoji="0" lang="de-DE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10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3628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3 Spal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>
            <a:extLst>
              <a:ext uri="{FF2B5EF4-FFF2-40B4-BE49-F238E27FC236}">
                <a16:creationId xmlns:a16="http://schemas.microsoft.com/office/drawing/2014/main" id="{EE97352E-C52D-43BE-BCE2-2D71FE0353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5046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92051A8D-592F-40C1-A65D-E1F17B07C9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79600" y="183988"/>
            <a:ext cx="9406372" cy="803380"/>
          </a:xfrm>
        </p:spPr>
        <p:txBody>
          <a:bodyPr rtlCol="0" anchor="ctr"/>
          <a:lstStyle>
            <a:lvl1pPr algn="r">
              <a:lnSpc>
                <a:spcPct val="100000"/>
              </a:lnSpc>
              <a:defRPr spc="-20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de-DE" noProof="0"/>
              <a:t>Titel durch Klicken hinzufügen</a:t>
            </a:r>
          </a:p>
        </p:txBody>
      </p:sp>
      <p:sp>
        <p:nvSpPr>
          <p:cNvPr id="8" name="Textplatzhalter 30">
            <a:extLst>
              <a:ext uri="{FF2B5EF4-FFF2-40B4-BE49-F238E27FC236}">
                <a16:creationId xmlns:a16="http://schemas.microsoft.com/office/drawing/2014/main" id="{CF4C4703-C9D4-483C-8E41-17BB7193D01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51300" y="1764193"/>
            <a:ext cx="3327366" cy="597604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</a:lstStyle>
          <a:p>
            <a:pPr lvl="0" rtl="0"/>
            <a:r>
              <a:rPr lang="de-DE" noProof="0"/>
              <a:t>Untertitel durch Klicken hinzufügen</a:t>
            </a:r>
          </a:p>
        </p:txBody>
      </p:sp>
      <p:sp>
        <p:nvSpPr>
          <p:cNvPr id="14" name="Textplatzhalter 15">
            <a:extLst>
              <a:ext uri="{FF2B5EF4-FFF2-40B4-BE49-F238E27FC236}">
                <a16:creationId xmlns:a16="http://schemas.microsoft.com/office/drawing/2014/main" id="{7393281D-B77A-4BB8-A3E2-49E0F1259DA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51193" y="2374899"/>
            <a:ext cx="3327366" cy="3485573"/>
          </a:xfrm>
        </p:spPr>
        <p:txBody>
          <a:bodyPr rtlCol="0">
            <a:normAutofit/>
          </a:bodyPr>
          <a:lstStyle>
            <a:lvl1pPr>
              <a:defRPr sz="2000"/>
            </a:lvl1pPr>
          </a:lstStyle>
          <a:p>
            <a:pPr lvl="0" rtl="0"/>
            <a:r>
              <a:rPr lang="de-DE" noProof="0"/>
              <a:t>Klicken Sie, um Text hinzuzufügen.</a:t>
            </a:r>
          </a:p>
        </p:txBody>
      </p:sp>
      <p:sp>
        <p:nvSpPr>
          <p:cNvPr id="12" name="Textplatzhalter 30">
            <a:extLst>
              <a:ext uri="{FF2B5EF4-FFF2-40B4-BE49-F238E27FC236}">
                <a16:creationId xmlns:a16="http://schemas.microsoft.com/office/drawing/2014/main" id="{6B205DED-723B-48E3-AE9F-556696225CA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432317" y="1764193"/>
            <a:ext cx="3327366" cy="597604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</a:lstStyle>
          <a:p>
            <a:pPr lvl="0" rtl="0"/>
            <a:r>
              <a:rPr lang="de-DE" noProof="0"/>
              <a:t>Untertitel durch Klicken hinzufügen</a:t>
            </a:r>
          </a:p>
        </p:txBody>
      </p:sp>
      <p:sp>
        <p:nvSpPr>
          <p:cNvPr id="15" name="Textplatzhalter 15">
            <a:extLst>
              <a:ext uri="{FF2B5EF4-FFF2-40B4-BE49-F238E27FC236}">
                <a16:creationId xmlns:a16="http://schemas.microsoft.com/office/drawing/2014/main" id="{77D63D24-8466-44F3-898F-5CBC42C7681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32317" y="2374899"/>
            <a:ext cx="3327366" cy="3485573"/>
          </a:xfrm>
        </p:spPr>
        <p:txBody>
          <a:bodyPr rtlCol="0">
            <a:normAutofit/>
          </a:bodyPr>
          <a:lstStyle>
            <a:lvl1pPr>
              <a:defRPr sz="2000"/>
            </a:lvl1pPr>
          </a:lstStyle>
          <a:p>
            <a:pPr lvl="0" rtl="0"/>
            <a:r>
              <a:rPr lang="de-DE" noProof="0"/>
              <a:t>Klicken Sie, um Text hinzuzufügen.</a:t>
            </a:r>
          </a:p>
        </p:txBody>
      </p:sp>
      <p:sp>
        <p:nvSpPr>
          <p:cNvPr id="10" name="Textplatzhalter 30">
            <a:extLst>
              <a:ext uri="{FF2B5EF4-FFF2-40B4-BE49-F238E27FC236}">
                <a16:creationId xmlns:a16="http://schemas.microsoft.com/office/drawing/2014/main" id="{F600D1D1-B6A8-4A4E-BC6A-897FE089CBE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025393" y="1764193"/>
            <a:ext cx="3327366" cy="597604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</a:lstStyle>
          <a:p>
            <a:pPr lvl="0" rtl="0"/>
            <a:r>
              <a:rPr lang="de-DE" noProof="0"/>
              <a:t>Untertitel durch Klicken hinzufügen</a:t>
            </a:r>
          </a:p>
        </p:txBody>
      </p:sp>
      <p:sp>
        <p:nvSpPr>
          <p:cNvPr id="16" name="Textplatzhalter 15">
            <a:extLst>
              <a:ext uri="{FF2B5EF4-FFF2-40B4-BE49-F238E27FC236}">
                <a16:creationId xmlns:a16="http://schemas.microsoft.com/office/drawing/2014/main" id="{A205F643-67E9-4E41-A65F-163C816090B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025393" y="2374899"/>
            <a:ext cx="3327366" cy="3485573"/>
          </a:xfrm>
        </p:spPr>
        <p:txBody>
          <a:bodyPr rtlCol="0">
            <a:normAutofit/>
          </a:bodyPr>
          <a:lstStyle>
            <a:lvl1pPr>
              <a:defRPr sz="2000"/>
            </a:lvl1pPr>
          </a:lstStyle>
          <a:p>
            <a:pPr lvl="0" rtl="0"/>
            <a:r>
              <a:rPr lang="de-DE" noProof="0"/>
              <a:t>Klicken Sie, um Text hinzuzufügen.</a:t>
            </a:r>
          </a:p>
        </p:txBody>
      </p:sp>
      <p:sp>
        <p:nvSpPr>
          <p:cNvPr id="2" name="Fußzeilenplatzhalter 4">
            <a:extLst>
              <a:ext uri="{FF2B5EF4-FFF2-40B4-BE49-F238E27FC236}">
                <a16:creationId xmlns:a16="http://schemas.microsoft.com/office/drawing/2014/main" id="{B0EF04CC-F1B1-495C-BA2F-F28A5D9715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1168" y="6356350"/>
            <a:ext cx="4837176" cy="365125"/>
          </a:xfrm>
        </p:spPr>
        <p:txBody>
          <a:bodyPr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050" b="0" i="0" u="none" strike="noStrike" kern="1200" cap="none" spc="0" normalizeH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Titel der Präsentation</a:t>
            </a:r>
          </a:p>
        </p:txBody>
      </p:sp>
      <p:sp>
        <p:nvSpPr>
          <p:cNvPr id="3" name="Datumsplatzhalter 3">
            <a:extLst>
              <a:ext uri="{FF2B5EF4-FFF2-40B4-BE49-F238E27FC236}">
                <a16:creationId xmlns:a16="http://schemas.microsoft.com/office/drawing/2014/main" id="{657B66A6-EBC5-4A75-B938-7148B7A1262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013448" y="6355080"/>
            <a:ext cx="4352544" cy="365125"/>
          </a:xfrm>
        </p:spPr>
        <p:txBody>
          <a:bodyPr rtlCol="0"/>
          <a:lstStyle>
            <a:lvl1pPr>
              <a:defRPr/>
            </a:lvl1pPr>
          </a:lstStyle>
          <a:p>
            <a:pPr rtl="0">
              <a:defRPr/>
            </a:pPr>
            <a:r>
              <a:rPr lang="de-DE" noProof="0">
                <a:solidFill>
                  <a:prstClr val="black"/>
                </a:solidFill>
              </a:rPr>
              <a:t>20XX</a:t>
            </a:r>
          </a:p>
        </p:txBody>
      </p:sp>
      <p:sp>
        <p:nvSpPr>
          <p:cNvPr id="4" name="Foliennummernplatzhalter 5">
            <a:extLst>
              <a:ext uri="{FF2B5EF4-FFF2-40B4-BE49-F238E27FC236}">
                <a16:creationId xmlns:a16="http://schemas.microsoft.com/office/drawing/2014/main" id="{D83DD707-C769-4868-9B2F-1BF7ABBCD2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5992" y="6356350"/>
            <a:ext cx="630936" cy="365125"/>
          </a:xfrm>
        </p:spPr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B786C7-B8F9-4072-AAAA-17258464D730}" type="slidenum">
              <a:rPr kumimoji="0" lang="de-DE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10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98077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Zusammenfass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>
            <a:extLst>
              <a:ext uri="{FF2B5EF4-FFF2-40B4-BE49-F238E27FC236}">
                <a16:creationId xmlns:a16="http://schemas.microsoft.com/office/drawing/2014/main" id="{6B926107-51B9-44DD-8581-AA5E8B601C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698" y="484494"/>
            <a:ext cx="5800867" cy="1569493"/>
          </a:xfrm>
        </p:spPr>
        <p:txBody>
          <a:bodyPr rtlCol="0" anchor="b"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 rtl="0"/>
            <a:r>
              <a:rPr lang="de-DE" noProof="0"/>
              <a:t>Mastertitelformat bearbeiten</a:t>
            </a:r>
          </a:p>
        </p:txBody>
      </p:sp>
      <p:sp>
        <p:nvSpPr>
          <p:cNvPr id="4" name="Inhaltsplatzhalter 2">
            <a:extLst>
              <a:ext uri="{FF2B5EF4-FFF2-40B4-BE49-F238E27FC236}">
                <a16:creationId xmlns:a16="http://schemas.microsoft.com/office/drawing/2014/main" id="{CD144A4B-34B7-47EC-888B-0D20760065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702" y="2156346"/>
            <a:ext cx="5800866" cy="3963937"/>
          </a:xfrm>
        </p:spPr>
        <p:txBody>
          <a:bodyPr rtlCol="0">
            <a:normAutofit/>
          </a:bodyPr>
          <a:lstStyle>
            <a:lvl1pPr marL="0" indent="0">
              <a:buNone/>
              <a:defRPr/>
            </a:lvl1pPr>
          </a:lstStyle>
          <a:p>
            <a:pPr lvl="0" rtl="0"/>
            <a:r>
              <a:rPr lang="de-DE" noProof="0"/>
              <a:t>Mastertextformat bearbeiten</a:t>
            </a:r>
          </a:p>
        </p:txBody>
      </p:sp>
      <p:sp>
        <p:nvSpPr>
          <p:cNvPr id="9" name="Fußzeilenplatzhalter 4">
            <a:extLst>
              <a:ext uri="{FF2B5EF4-FFF2-40B4-BE49-F238E27FC236}">
                <a16:creationId xmlns:a16="http://schemas.microsoft.com/office/drawing/2014/main" id="{C6A9B852-DA3F-4566-BDEB-F1F69334E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9277" y="6356350"/>
            <a:ext cx="3877423" cy="365125"/>
          </a:xfrm>
        </p:spPr>
        <p:txBody>
          <a:bodyPr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050" b="0" i="0" u="none" strike="noStrike" kern="1200" cap="none" spc="0" normalizeH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Titel der Präsentation</a:t>
            </a:r>
          </a:p>
        </p:txBody>
      </p:sp>
      <p:sp>
        <p:nvSpPr>
          <p:cNvPr id="17" name="Bildplatzhalter 12">
            <a:extLst>
              <a:ext uri="{FF2B5EF4-FFF2-40B4-BE49-F238E27FC236}">
                <a16:creationId xmlns:a16="http://schemas.microsoft.com/office/drawing/2014/main" id="{116EBB24-A127-412B-99DB-A7FBCA68A2F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700838" y="665163"/>
            <a:ext cx="2214562" cy="2513012"/>
          </a:xfrm>
        </p:spPr>
        <p:txBody>
          <a:bodyPr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de-DE" noProof="0"/>
              <a:t>Zum Hinzufügen eines Fotos klicken</a:t>
            </a:r>
          </a:p>
        </p:txBody>
      </p:sp>
      <p:sp>
        <p:nvSpPr>
          <p:cNvPr id="18" name="Bildplatzhalter 12">
            <a:extLst>
              <a:ext uri="{FF2B5EF4-FFF2-40B4-BE49-F238E27FC236}">
                <a16:creationId xmlns:a16="http://schemas.microsoft.com/office/drawing/2014/main" id="{63CCB0A6-D7F6-4C78-B6C0-A045E3B25B0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9329737" y="665579"/>
            <a:ext cx="2214562" cy="2513012"/>
          </a:xfrm>
        </p:spPr>
        <p:txBody>
          <a:bodyPr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de-DE" noProof="0"/>
              <a:t>Zum Hinzufügen eines Fotos klicken</a:t>
            </a:r>
          </a:p>
        </p:txBody>
      </p:sp>
      <p:sp>
        <p:nvSpPr>
          <p:cNvPr id="19" name="Bildplatzhalter 12">
            <a:extLst>
              <a:ext uri="{FF2B5EF4-FFF2-40B4-BE49-F238E27FC236}">
                <a16:creationId xmlns:a16="http://schemas.microsoft.com/office/drawing/2014/main" id="{F3038A14-3DB7-4BDC-A247-674224BFB8B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700854" y="3607271"/>
            <a:ext cx="2214562" cy="2513012"/>
          </a:xfrm>
        </p:spPr>
        <p:txBody>
          <a:bodyPr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de-DE" noProof="0"/>
              <a:t>Zum Hinzufügen eines Fotos klicken</a:t>
            </a:r>
          </a:p>
        </p:txBody>
      </p:sp>
      <p:sp>
        <p:nvSpPr>
          <p:cNvPr id="20" name="Bildplatzhalter 12">
            <a:extLst>
              <a:ext uri="{FF2B5EF4-FFF2-40B4-BE49-F238E27FC236}">
                <a16:creationId xmlns:a16="http://schemas.microsoft.com/office/drawing/2014/main" id="{59BCC1BB-4299-409F-9215-B3A4ECAB5238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9324845" y="3607271"/>
            <a:ext cx="2214562" cy="2513012"/>
          </a:xfrm>
        </p:spPr>
        <p:txBody>
          <a:bodyPr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de-DE" noProof="0"/>
              <a:t>Zum Hinzufügen eines Fotos klicken</a:t>
            </a:r>
          </a:p>
        </p:txBody>
      </p:sp>
      <p:sp>
        <p:nvSpPr>
          <p:cNvPr id="10" name="Datumsplatzhalter 3">
            <a:extLst>
              <a:ext uri="{FF2B5EF4-FFF2-40B4-BE49-F238E27FC236}">
                <a16:creationId xmlns:a16="http://schemas.microsoft.com/office/drawing/2014/main" id="{7FB415D6-2F2D-46E2-94AF-1F3BE10F351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013448" y="6355080"/>
            <a:ext cx="4352544" cy="365125"/>
          </a:xfrm>
        </p:spPr>
        <p:txBody>
          <a:bodyPr rtlCol="0"/>
          <a:lstStyle>
            <a:lvl1pPr>
              <a:defRPr/>
            </a:lvl1pPr>
          </a:lstStyle>
          <a:p>
            <a:pPr rtl="0">
              <a:defRPr/>
            </a:pPr>
            <a:r>
              <a:rPr lang="de-DE" noProof="0">
                <a:solidFill>
                  <a:prstClr val="black"/>
                </a:solidFill>
              </a:rPr>
              <a:t>20XX</a:t>
            </a:r>
          </a:p>
        </p:txBody>
      </p:sp>
      <p:sp>
        <p:nvSpPr>
          <p:cNvPr id="11" name="Foliennummernplatzhalter 5">
            <a:extLst>
              <a:ext uri="{FF2B5EF4-FFF2-40B4-BE49-F238E27FC236}">
                <a16:creationId xmlns:a16="http://schemas.microsoft.com/office/drawing/2014/main" id="{FEC8DC3B-1AAD-429C-A1EA-FAEE9D8844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5992" y="6356350"/>
            <a:ext cx="630936" cy="365125"/>
          </a:xfrm>
        </p:spPr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9F39FF-F5CB-4ACA-9B46-4CCF89ECA75F}" type="slidenum">
              <a:rPr kumimoji="0" lang="de-DE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10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01623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chlu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>
            <a:extLst>
              <a:ext uri="{FF2B5EF4-FFF2-40B4-BE49-F238E27FC236}">
                <a16:creationId xmlns:a16="http://schemas.microsoft.com/office/drawing/2014/main" id="{3152F41C-45C5-4E09-A91A-8F4AE80B06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4533900"/>
            <a:ext cx="9144000" cy="2324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srgbClr val="CAB4C3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10" name="Titel 6">
            <a:extLst>
              <a:ext uri="{FF2B5EF4-FFF2-40B4-BE49-F238E27FC236}">
                <a16:creationId xmlns:a16="http://schemas.microsoft.com/office/drawing/2014/main" id="{DA9EBEF3-E8A8-4C5C-B6D9-B322242DC9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77001" y="4947313"/>
            <a:ext cx="7700617" cy="1409037"/>
          </a:xfrm>
        </p:spPr>
        <p:txBody>
          <a:bodyPr rtlCol="0" anchor="ctr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de-DE" sz="5400" noProof="0"/>
              <a:t>Mastertitelformat bearbeiten</a:t>
            </a:r>
          </a:p>
        </p:txBody>
      </p:sp>
      <p:sp>
        <p:nvSpPr>
          <p:cNvPr id="11" name="Untertitel 7">
            <a:extLst>
              <a:ext uri="{FF2B5EF4-FFF2-40B4-BE49-F238E27FC236}">
                <a16:creationId xmlns:a16="http://schemas.microsoft.com/office/drawing/2014/main" id="{6A90C83B-4674-4CF1-9CD4-78C3B7CDCC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46252" y="386989"/>
            <a:ext cx="2443495" cy="3758334"/>
          </a:xfrm>
        </p:spPr>
        <p:txBody>
          <a:bodyPr rtlCol="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="1">
                <a:solidFill>
                  <a:schemeClr val="accent1"/>
                </a:solidFill>
              </a:defRPr>
            </a:lvl1pPr>
          </a:lstStyle>
          <a:p>
            <a:pPr rtl="0"/>
            <a:r>
              <a:rPr lang="de-DE" noProof="0">
                <a:solidFill>
                  <a:schemeClr val="accent1"/>
                </a:solidFill>
              </a:rPr>
              <a:t>Master-Untertitelformat bearbeiten</a:t>
            </a:r>
          </a:p>
        </p:txBody>
      </p:sp>
      <p:sp>
        <p:nvSpPr>
          <p:cNvPr id="19" name="Bildplatzhalter 17">
            <a:extLst>
              <a:ext uri="{FF2B5EF4-FFF2-40B4-BE49-F238E27FC236}">
                <a16:creationId xmlns:a16="http://schemas.microsoft.com/office/drawing/2014/main" id="{1894E094-44B9-4024-A43A-438DEB225DB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9144000" cy="4532313"/>
          </a:xfrm>
        </p:spPr>
        <p:txBody>
          <a:bodyPr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de-DE" noProof="0"/>
              <a:t>Zum Hinzufügen eines Fotos klicken</a:t>
            </a:r>
          </a:p>
        </p:txBody>
      </p:sp>
      <p:sp>
        <p:nvSpPr>
          <p:cNvPr id="13" name="Fußzeilenplatzhalter 4">
            <a:extLst>
              <a:ext uri="{FF2B5EF4-FFF2-40B4-BE49-F238E27FC236}">
                <a16:creationId xmlns:a16="http://schemas.microsoft.com/office/drawing/2014/main" id="{9BCFB5F5-AD25-4F9C-8AE7-E0E891F1AF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1168" y="6356350"/>
            <a:ext cx="4837176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de-DE" noProof="0"/>
              <a:t>Titel der Präsentation</a:t>
            </a:r>
          </a:p>
        </p:txBody>
      </p:sp>
      <p:sp>
        <p:nvSpPr>
          <p:cNvPr id="23" name="Bildplatzhalter 20">
            <a:extLst>
              <a:ext uri="{FF2B5EF4-FFF2-40B4-BE49-F238E27FC236}">
                <a16:creationId xmlns:a16="http://schemas.microsoft.com/office/drawing/2014/main" id="{919568B3-FE67-4E6E-BA92-FEF29CBFE1B4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9144000" y="4532313"/>
            <a:ext cx="3048000" cy="2325687"/>
          </a:xfrm>
        </p:spPr>
        <p:txBody>
          <a:bodyPr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de-DE" noProof="0"/>
              <a:t>Zum Hinzufügen eines Fotos klicken</a:t>
            </a:r>
          </a:p>
        </p:txBody>
      </p:sp>
      <p:sp>
        <p:nvSpPr>
          <p:cNvPr id="15" name="Datumsplatzhalter 3">
            <a:extLst>
              <a:ext uri="{FF2B5EF4-FFF2-40B4-BE49-F238E27FC236}">
                <a16:creationId xmlns:a16="http://schemas.microsoft.com/office/drawing/2014/main" id="{D87D4A75-1737-4D5B-A386-9FE32DFB5E5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013448" y="6355080"/>
            <a:ext cx="4352544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rtl="0"/>
            <a:r>
              <a:rPr lang="de-DE" noProof="0"/>
              <a:t>20XX</a:t>
            </a:r>
          </a:p>
        </p:txBody>
      </p:sp>
      <p:sp>
        <p:nvSpPr>
          <p:cNvPr id="16" name="Foliennummernplatzhalter 5">
            <a:extLst>
              <a:ext uri="{FF2B5EF4-FFF2-40B4-BE49-F238E27FC236}">
                <a16:creationId xmlns:a16="http://schemas.microsoft.com/office/drawing/2014/main" id="{EB52AA41-FD0C-42C6-BD04-9E5B55A489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5992" y="6356350"/>
            <a:ext cx="630936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rtl="0"/>
            <a:fld id="{244D815C-8BF3-4ECF-A945-A2A7C2983AF9}" type="slidenum">
              <a:rPr lang="de-DE" noProof="0" smtClean="0"/>
              <a:pPr rtl="0"/>
              <a:t>‹Nr.›</a:t>
            </a:fld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21346769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F150FBF-EFE0-BCEA-D40A-DA34E42D75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DB8B09B9-5AB3-C501-882A-21957E23FA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B8CEF90-1577-7DB0-C389-F00ED0EFD7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34C24-647F-4633-8E69-DF4FF6397884}" type="datetimeFigureOut">
              <a:rPr lang="de-DE" smtClean="0"/>
              <a:t>02.04.2023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C8CA5B0-7C27-CF29-6489-7CEA001D7B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8825B97-9963-B77D-6C1B-0D940CA6E7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D2D77-1C13-4465-BCFF-2B703349744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859830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8CF9E3A-A54B-68D0-A841-3B82FE2B65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547159B-AB3F-8ABB-ED04-467F0FD4D2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5B73857-ABEE-F1F9-4512-FD0FB87EFD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34C24-647F-4633-8E69-DF4FF6397884}" type="datetimeFigureOut">
              <a:rPr lang="de-DE" smtClean="0"/>
              <a:t>02.04.2023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5AC502A-48C6-04EA-10ED-F1A72228C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490F173-CDE8-6729-1718-1AA5045DED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D2D77-1C13-4465-BCFF-2B703349744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296569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1C454FC-24B0-8CD8-585F-940AC76E64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18C40CD-469A-6F20-AEBD-993CF038DF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53E4BD6-DF9C-B2F2-24C2-A5EF8D56E3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34C24-647F-4633-8E69-DF4FF6397884}" type="datetimeFigureOut">
              <a:rPr lang="de-DE" smtClean="0"/>
              <a:t>02.04.2023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4884698-295C-AACD-C751-8185082B70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3E78674-27AA-428B-05AB-74E5AE8680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D2D77-1C13-4465-BCFF-2B703349744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148616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7AFD4ED-3025-9079-1F7F-87A5ECD8F8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8E6600E-A152-81E8-EE1A-DDF554BE1E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B99106EE-CC1F-1BEB-2F23-58A464AA4E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1040E623-AC0A-7121-E6E2-0092FF9695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34C24-647F-4633-8E69-DF4FF6397884}" type="datetimeFigureOut">
              <a:rPr lang="de-DE" smtClean="0"/>
              <a:t>02.04.2023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40BDBF83-63F6-C5FB-FA7F-BA800623A8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59172F9E-C620-FADB-5E31-4A6E1CA956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D2D77-1C13-4465-BCFF-2B703349744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801349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DCBF924-AE03-3F94-FCDB-ED20C2A9AE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F7EE732-362C-0B4D-94AD-FF7A3AE303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13D58575-B0A1-62AE-6E12-A1937101DF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9CB4EA2D-CD4C-410B-CC4C-4793F498E78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F4902E51-5416-9BEF-E500-B4DE5A1F04D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CA76EFD0-516D-2F47-AEBA-A6F6847CA3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34C24-647F-4633-8E69-DF4FF6397884}" type="datetimeFigureOut">
              <a:rPr lang="de-DE" smtClean="0"/>
              <a:t>02.04.2023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C9B034EF-7357-D322-69F3-BED111FB1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588828F8-8A06-435F-FAE6-2B1EC1AB6B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D2D77-1C13-4465-BCFF-2B703349744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738719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6ED1F7E-B059-3F9C-F97C-A55E10C865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C67E2F1B-9265-47F0-B687-6B2E52BEA5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34C24-647F-4633-8E69-DF4FF6397884}" type="datetimeFigureOut">
              <a:rPr lang="de-DE" smtClean="0"/>
              <a:t>02.04.2023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6A76207-6F12-E0B5-DD45-E3C49A986A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B6AAB9D3-495C-BF35-9422-4CCB960238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D2D77-1C13-4465-BCFF-2B703349744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64383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gesordn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hteck 6">
            <a:extLst>
              <a:ext uri="{FF2B5EF4-FFF2-40B4-BE49-F238E27FC236}">
                <a16:creationId xmlns:a16="http://schemas.microsoft.com/office/drawing/2014/main" id="{74716EF3-1422-48C0-BC49-14FAC3550F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7F2AAFDE-CB45-46CA-8961-8133FCA5F3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40767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B209C30D-AB58-482B-B553-F71367094E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2264" y="776941"/>
            <a:ext cx="3209008" cy="5166659"/>
          </a:xfrm>
        </p:spPr>
        <p:txBody>
          <a:bodyPr rtlCol="0" anchor="b"/>
          <a:lstStyle>
            <a:lvl1pPr>
              <a:defRPr spc="-20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de-DE" noProof="0">
                <a:solidFill>
                  <a:srgbClr val="FFFFFF"/>
                </a:solidFill>
              </a:rPr>
              <a:t>Mastertitelformat bearbeiten</a:t>
            </a:r>
          </a:p>
        </p:txBody>
      </p:sp>
      <p:sp>
        <p:nvSpPr>
          <p:cNvPr id="13" name="Fußzeilenplatzhalter 4">
            <a:extLst>
              <a:ext uri="{FF2B5EF4-FFF2-40B4-BE49-F238E27FC236}">
                <a16:creationId xmlns:a16="http://schemas.microsoft.com/office/drawing/2014/main" id="{D946F5EF-2C45-4A87-A1DD-BD2A6FB91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9277" y="6356350"/>
            <a:ext cx="3749040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de-DE" noProof="0"/>
              <a:t>Titel der Präsentation</a:t>
            </a:r>
          </a:p>
        </p:txBody>
      </p:sp>
      <p:sp>
        <p:nvSpPr>
          <p:cNvPr id="19" name="Bildplatzhalter 16">
            <a:extLst>
              <a:ext uri="{FF2B5EF4-FFF2-40B4-BE49-F238E27FC236}">
                <a16:creationId xmlns:a16="http://schemas.microsoft.com/office/drawing/2014/main" id="{B1A8891C-A2D4-4238-ABCE-62AB3A9121A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076700" y="0"/>
            <a:ext cx="4038600" cy="3429000"/>
          </a:xfrm>
        </p:spPr>
        <p:txBody>
          <a:bodyPr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de-DE" noProof="0"/>
              <a:t>Zum Hinzufügen eines Fotos klicken</a:t>
            </a:r>
          </a:p>
        </p:txBody>
      </p:sp>
      <p:sp>
        <p:nvSpPr>
          <p:cNvPr id="20" name="Bildplatzhalter 16">
            <a:extLst>
              <a:ext uri="{FF2B5EF4-FFF2-40B4-BE49-F238E27FC236}">
                <a16:creationId xmlns:a16="http://schemas.microsoft.com/office/drawing/2014/main" id="{7B51DFB6-C977-4551-BE38-57688D7FF0B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115300" y="0"/>
            <a:ext cx="4076701" cy="3429000"/>
          </a:xfrm>
        </p:spPr>
        <p:txBody>
          <a:bodyPr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de-DE" noProof="0"/>
              <a:t>Zum Hinzufügen eines Fotos klicken</a:t>
            </a:r>
          </a:p>
        </p:txBody>
      </p:sp>
      <p:sp>
        <p:nvSpPr>
          <p:cNvPr id="24" name="Textplatzhalter 21">
            <a:extLst>
              <a:ext uri="{FF2B5EF4-FFF2-40B4-BE49-F238E27FC236}">
                <a16:creationId xmlns:a16="http://schemas.microsoft.com/office/drawing/2014/main" id="{DFCFAED4-0A56-424D-BF74-4051B0BDA9A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864100" y="3841750"/>
            <a:ext cx="6599238" cy="2296083"/>
          </a:xfrm>
        </p:spPr>
        <p:txBody>
          <a:bodyPr rtlCol="0">
            <a:normAutofit/>
          </a:bodyPr>
          <a:lstStyle>
            <a:lvl1pPr marL="342900" indent="-342900">
              <a:buFont typeface="Arial" panose="020B0604020202020204" pitchFamily="34" charset="0"/>
              <a:buChar char="•"/>
              <a:defRPr sz="2000"/>
            </a:lvl1pPr>
          </a:lstStyle>
          <a:p>
            <a:pPr lvl="0" rtl="0"/>
            <a:r>
              <a:rPr lang="de-DE" noProof="0"/>
              <a:t>Klicken Sie, um Text hinzuzufügen.</a:t>
            </a:r>
          </a:p>
        </p:txBody>
      </p:sp>
      <p:sp>
        <p:nvSpPr>
          <p:cNvPr id="14" name="Datumsplatzhalter 3">
            <a:extLst>
              <a:ext uri="{FF2B5EF4-FFF2-40B4-BE49-F238E27FC236}">
                <a16:creationId xmlns:a16="http://schemas.microsoft.com/office/drawing/2014/main" id="{9188F17E-DD3B-4CCC-957F-5A691448846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013448" y="6355080"/>
            <a:ext cx="4352544" cy="365125"/>
          </a:xfrm>
        </p:spPr>
        <p:txBody>
          <a:bodyPr rtlCol="0"/>
          <a:lstStyle>
            <a:lvl1pPr>
              <a:defRPr/>
            </a:lvl1pPr>
          </a:lstStyle>
          <a:p>
            <a:pPr rtl="0">
              <a:defRPr/>
            </a:pPr>
            <a:r>
              <a:rPr lang="de-DE" noProof="0">
                <a:solidFill>
                  <a:prstClr val="black"/>
                </a:solidFill>
              </a:rPr>
              <a:t>20XX</a:t>
            </a:r>
          </a:p>
        </p:txBody>
      </p:sp>
      <p:sp>
        <p:nvSpPr>
          <p:cNvPr id="15" name="Foliennummernplatzhalter 5">
            <a:extLst>
              <a:ext uri="{FF2B5EF4-FFF2-40B4-BE49-F238E27FC236}">
                <a16:creationId xmlns:a16="http://schemas.microsoft.com/office/drawing/2014/main" id="{2A0235C7-971D-4E52-B991-EFA44A9AF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5992" y="6356350"/>
            <a:ext cx="630936" cy="365125"/>
          </a:xfrm>
        </p:spPr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4D815C-8BF3-4ECF-A945-A2A7C2983AF9}" type="slidenum">
              <a:rPr kumimoji="0" lang="de-DE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10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36725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E6FE0928-4E18-B6A5-985A-CB52A0AADE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34C24-647F-4633-8E69-DF4FF6397884}" type="datetimeFigureOut">
              <a:rPr lang="de-DE" smtClean="0"/>
              <a:t>02.04.2023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B81C9B75-3401-EA67-46B1-4248A5838E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575FC0E-08C2-0877-5B20-C8C14F446A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D2D77-1C13-4465-BCFF-2B703349744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26123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6D43695-89B9-6A99-CDA4-A81BFB1ACD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E272C1B-35E4-0AC1-E151-8AC8C2FB60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64CD7A30-CEAC-585E-F8DF-D6E0E55072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B85EC300-A5DF-803B-018E-007ED0D7CB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34C24-647F-4633-8E69-DF4FF6397884}" type="datetimeFigureOut">
              <a:rPr lang="de-DE" smtClean="0"/>
              <a:t>02.04.2023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3BA4FC97-4681-6916-995E-74E0FDEC71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C71FB3A-0C99-0A2F-9DE5-126AC6F420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D2D77-1C13-4465-BCFF-2B703349744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846425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44B3C95-3376-F37D-25A8-8B3D7EEF54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A5C7FCB1-ABE0-A9AF-1231-9CF6EFDC636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7D66D457-FD97-ECE0-6144-C301277094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6DA9DED5-0B0B-D27D-48F0-5E82B2858C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34C24-647F-4633-8E69-DF4FF6397884}" type="datetimeFigureOut">
              <a:rPr lang="de-DE" smtClean="0"/>
              <a:t>02.04.2023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3327C77C-E921-D608-E486-9F68759858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D075C577-01E1-BB9B-B284-E59AB174ED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D2D77-1C13-4465-BCFF-2B703349744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4036183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AC180B-B855-44F4-C980-7370C79EC9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F534191F-F722-6DDE-04EE-227318187A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6687816-CD5F-C7DC-294D-43776C9937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34C24-647F-4633-8E69-DF4FF6397884}" type="datetimeFigureOut">
              <a:rPr lang="de-DE" smtClean="0"/>
              <a:t>02.04.2023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3DE54C3-D28A-2CD5-365B-E43815668B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08DA736-504E-F94C-344E-5E5CD7B473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D2D77-1C13-4465-BCFF-2B703349744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2612371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94B08C35-0B99-8777-6C18-B5C77D374E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D27A8434-9E85-A0AD-03A4-C368107A57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F6A3DE5-BE1E-C293-CFCA-10562967BF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34C24-647F-4633-8E69-DF4FF6397884}" type="datetimeFigureOut">
              <a:rPr lang="de-DE" smtClean="0"/>
              <a:t>02.04.2023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D499056-2CD9-B79C-7506-26F7C31544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C58ADB0-9347-F472-5DE6-4B762DE62E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D2D77-1C13-4465-BCFF-2B703349744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154129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nführ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>
            <a:extLst>
              <a:ext uri="{FF2B5EF4-FFF2-40B4-BE49-F238E27FC236}">
                <a16:creationId xmlns:a16="http://schemas.microsoft.com/office/drawing/2014/main" id="{783698AF-A86A-4D69-8272-76C9C1914A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2286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F9E2DC86-4009-449C-8F4E-779A8C762B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045" y="365124"/>
            <a:ext cx="9523655" cy="1501327"/>
          </a:xfrm>
        </p:spPr>
        <p:txBody>
          <a:bodyPr rtlCol="0"/>
          <a:lstStyle>
            <a:lvl1pPr>
              <a:defRPr spc="-20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de-DE" noProof="0">
                <a:solidFill>
                  <a:srgbClr val="FFFFFF"/>
                </a:solidFill>
              </a:rPr>
              <a:t>Mastertitelformat bearbeiten</a:t>
            </a:r>
          </a:p>
        </p:txBody>
      </p:sp>
      <p:sp>
        <p:nvSpPr>
          <p:cNvPr id="12" name="Bildplatzhalter 10">
            <a:extLst>
              <a:ext uri="{FF2B5EF4-FFF2-40B4-BE49-F238E27FC236}">
                <a16:creationId xmlns:a16="http://schemas.microsoft.com/office/drawing/2014/main" id="{671630E1-6506-4E93-BB6A-0604E0D0493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2286000"/>
            <a:ext cx="5067300" cy="4572000"/>
          </a:xfrm>
        </p:spPr>
        <p:txBody>
          <a:bodyPr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de-DE" noProof="0"/>
              <a:t>Zum Hinzufügen eines Fotos klicken</a:t>
            </a:r>
          </a:p>
        </p:txBody>
      </p:sp>
      <p:sp>
        <p:nvSpPr>
          <p:cNvPr id="7" name="Fußzeilenplatzhalter 4">
            <a:extLst>
              <a:ext uri="{FF2B5EF4-FFF2-40B4-BE49-F238E27FC236}">
                <a16:creationId xmlns:a16="http://schemas.microsoft.com/office/drawing/2014/main" id="{51BAB65B-02AF-4992-85D0-8E98AB1BD9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1168" y="6356350"/>
            <a:ext cx="4837176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de-DE" noProof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Titel der Präsentation</a:t>
            </a:r>
          </a:p>
        </p:txBody>
      </p:sp>
      <p:sp>
        <p:nvSpPr>
          <p:cNvPr id="6" name="Inhaltsplatzhalter 2">
            <a:extLst>
              <a:ext uri="{FF2B5EF4-FFF2-40B4-BE49-F238E27FC236}">
                <a16:creationId xmlns:a16="http://schemas.microsoft.com/office/drawing/2014/main" id="{CFE115BC-4A4C-4385-82D5-106D1FAC35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9887" y="2899186"/>
            <a:ext cx="5610113" cy="3284359"/>
          </a:xfrm>
        </p:spPr>
        <p:txBody>
          <a:bodyPr rtlCol="0">
            <a:normAutofit/>
          </a:bodyPr>
          <a:lstStyle>
            <a:lvl1pPr marL="0" indent="0">
              <a:buNone/>
              <a:defRPr/>
            </a:lvl1pPr>
          </a:lstStyle>
          <a:p>
            <a:pPr lvl="0" rtl="0"/>
            <a:r>
              <a:rPr lang="de-DE" noProof="0"/>
              <a:t>Mastertextformat bearbeiten</a:t>
            </a:r>
          </a:p>
        </p:txBody>
      </p:sp>
      <p:sp>
        <p:nvSpPr>
          <p:cNvPr id="8" name="Datumsplatzhalter 3">
            <a:extLst>
              <a:ext uri="{FF2B5EF4-FFF2-40B4-BE49-F238E27FC236}">
                <a16:creationId xmlns:a16="http://schemas.microsoft.com/office/drawing/2014/main" id="{5CD3EB2B-80EF-4DC6-B2B6-F4B56844397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013448" y="6355080"/>
            <a:ext cx="4352544" cy="365125"/>
          </a:xfrm>
        </p:spPr>
        <p:txBody>
          <a:bodyPr rtlCol="0"/>
          <a:lstStyle>
            <a:lvl1pPr>
              <a:defRPr/>
            </a:lvl1pPr>
          </a:lstStyle>
          <a:p>
            <a:pPr rtl="0">
              <a:defRPr/>
            </a:pPr>
            <a:r>
              <a:rPr lang="de-DE" noProof="0">
                <a:solidFill>
                  <a:prstClr val="black"/>
                </a:solidFill>
              </a:rPr>
              <a:t>20XX</a:t>
            </a:r>
          </a:p>
        </p:txBody>
      </p:sp>
      <p:sp>
        <p:nvSpPr>
          <p:cNvPr id="9" name="Foliennummernplatzhalter 5">
            <a:extLst>
              <a:ext uri="{FF2B5EF4-FFF2-40B4-BE49-F238E27FC236}">
                <a16:creationId xmlns:a16="http://schemas.microsoft.com/office/drawing/2014/main" id="{3DC3E33A-8A0A-4767-A4D9-CD8956379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5992" y="6356350"/>
            <a:ext cx="630936" cy="365125"/>
          </a:xfrm>
        </p:spPr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6D940D-6D44-4DF9-9322-B4B11F7EDCD0}" type="slidenum">
              <a:rPr kumimoji="0" lang="de-DE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10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99301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nittsumbru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>
            <a:extLst>
              <a:ext uri="{FF2B5EF4-FFF2-40B4-BE49-F238E27FC236}">
                <a16:creationId xmlns:a16="http://schemas.microsoft.com/office/drawing/2014/main" id="{046EB31F-C5DF-49FF-8DEA-86AC0C1860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7086599" cy="4533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srgbClr val="CAB4C3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ACFE912F-46EC-49B0-9C9A-DE9CBDF9FB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9045" y="753035"/>
            <a:ext cx="5945393" cy="2366683"/>
          </a:xfrm>
        </p:spPr>
        <p:txBody>
          <a:bodyPr rtlCol="0">
            <a:normAutofit/>
          </a:bodyPr>
          <a:lstStyle>
            <a:lvl1pPr>
              <a:defRPr spc="-20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de-DE" sz="6000" noProof="0"/>
              <a:t>Mastertitelformat bearbeiten</a:t>
            </a:r>
          </a:p>
        </p:txBody>
      </p:sp>
      <p:sp>
        <p:nvSpPr>
          <p:cNvPr id="5" name="Untertitel 2">
            <a:extLst>
              <a:ext uri="{FF2B5EF4-FFF2-40B4-BE49-F238E27FC236}">
                <a16:creationId xmlns:a16="http://schemas.microsoft.com/office/drawing/2014/main" id="{9BF32D81-1E24-45B8-A09D-EEAD404D8F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9045" y="3075868"/>
            <a:ext cx="5945393" cy="1108335"/>
          </a:xfrm>
        </p:spPr>
        <p:txBody>
          <a:bodyPr rtlCol="0"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pPr rtl="0"/>
            <a:r>
              <a:rPr lang="de-DE" noProof="0"/>
              <a:t>Master-Untertitelformat bearbeiten</a:t>
            </a:r>
          </a:p>
        </p:txBody>
      </p:sp>
      <p:sp>
        <p:nvSpPr>
          <p:cNvPr id="16" name="Bildplatzhalter 15">
            <a:extLst>
              <a:ext uri="{FF2B5EF4-FFF2-40B4-BE49-F238E27FC236}">
                <a16:creationId xmlns:a16="http://schemas.microsoft.com/office/drawing/2014/main" id="{9F9C7900-0694-4FDF-B29C-24016C0B9C6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4533900"/>
            <a:ext cx="7086598" cy="2324100"/>
          </a:xfrm>
        </p:spPr>
        <p:txBody>
          <a:bodyPr rtlCol="0"/>
          <a:lstStyle>
            <a:lvl1pPr marL="0" indent="0" algn="l">
              <a:buNone/>
              <a:defRPr/>
            </a:lvl1pPr>
          </a:lstStyle>
          <a:p>
            <a:pPr rtl="0"/>
            <a:r>
              <a:rPr lang="de-DE" noProof="0"/>
              <a:t>Zum Hinzufügen eines Fotos klicken</a:t>
            </a:r>
          </a:p>
        </p:txBody>
      </p:sp>
      <p:sp>
        <p:nvSpPr>
          <p:cNvPr id="8" name="Fußzeilenplatzhalter 4">
            <a:extLst>
              <a:ext uri="{FF2B5EF4-FFF2-40B4-BE49-F238E27FC236}">
                <a16:creationId xmlns:a16="http://schemas.microsoft.com/office/drawing/2014/main" id="{52F1BABA-5C8C-4693-BD5A-974A171125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1168" y="6356350"/>
            <a:ext cx="4837176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>
              <a:defRPr/>
            </a:pPr>
            <a:r>
              <a:rPr lang="de-DE" noProof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Titel der Präsentation</a:t>
            </a:r>
          </a:p>
        </p:txBody>
      </p:sp>
      <p:sp>
        <p:nvSpPr>
          <p:cNvPr id="14" name="Bildplatzhalter 12">
            <a:extLst>
              <a:ext uri="{FF2B5EF4-FFF2-40B4-BE49-F238E27FC236}">
                <a16:creationId xmlns:a16="http://schemas.microsoft.com/office/drawing/2014/main" id="{D71BA6F2-2182-4910-8DA6-71E5AB27458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086600" y="0"/>
            <a:ext cx="5105400" cy="4533900"/>
          </a:xfrm>
        </p:spPr>
        <p:txBody>
          <a:bodyPr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de-DE" noProof="0"/>
              <a:t>Zum Hinzufügen eines Fotos klicken</a:t>
            </a:r>
          </a:p>
        </p:txBody>
      </p:sp>
      <p:sp>
        <p:nvSpPr>
          <p:cNvPr id="17" name="Bildplatzhalter 15">
            <a:extLst>
              <a:ext uri="{FF2B5EF4-FFF2-40B4-BE49-F238E27FC236}">
                <a16:creationId xmlns:a16="http://schemas.microsoft.com/office/drawing/2014/main" id="{83DCD7D2-7B94-48E9-9DCA-E72E1BCE4375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086598" y="4533900"/>
            <a:ext cx="5105402" cy="2324100"/>
          </a:xfrm>
        </p:spPr>
        <p:txBody>
          <a:bodyPr rtlCol="0"/>
          <a:lstStyle>
            <a:lvl1pPr marL="0" indent="0">
              <a:buNone/>
              <a:defRPr/>
            </a:lvl1pPr>
          </a:lstStyle>
          <a:p>
            <a:pPr rtl="0"/>
            <a:r>
              <a:rPr lang="de-DE" noProof="0"/>
              <a:t>Zum Hinzufügen eines Fotos klicken</a:t>
            </a:r>
          </a:p>
        </p:txBody>
      </p:sp>
      <p:sp>
        <p:nvSpPr>
          <p:cNvPr id="10" name="Datumsplatzhalter 3">
            <a:extLst>
              <a:ext uri="{FF2B5EF4-FFF2-40B4-BE49-F238E27FC236}">
                <a16:creationId xmlns:a16="http://schemas.microsoft.com/office/drawing/2014/main" id="{94253B29-520A-4014-A821-4F52F57CBC6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013448" y="6355080"/>
            <a:ext cx="4352544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>
              <a:defRPr/>
            </a:pPr>
            <a:r>
              <a:rPr lang="de-DE" noProof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20XX</a:t>
            </a:r>
          </a:p>
        </p:txBody>
      </p:sp>
      <p:sp>
        <p:nvSpPr>
          <p:cNvPr id="11" name="Foliennummernplatzhalter 5">
            <a:extLst>
              <a:ext uri="{FF2B5EF4-FFF2-40B4-BE49-F238E27FC236}">
                <a16:creationId xmlns:a16="http://schemas.microsoft.com/office/drawing/2014/main" id="{46B60DEE-1456-46C0-A3E5-4CAF3E128D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5992" y="6356350"/>
            <a:ext cx="630936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>
              <a:defRPr/>
            </a:pPr>
            <a:fld id="{2722F022-211C-4882-844C-086FEA6806AA}" type="slidenum">
              <a:rPr lang="de-DE" noProof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 rtl="0">
                <a:defRPr/>
              </a:pPr>
              <a:t>‹Nr.›</a:t>
            </a:fld>
            <a:endParaRPr lang="de-DE" noProof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784073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>
            <a:extLst>
              <a:ext uri="{FF2B5EF4-FFF2-40B4-BE49-F238E27FC236}">
                <a16:creationId xmlns:a16="http://schemas.microsoft.com/office/drawing/2014/main" id="{24F4DD58-525D-4728-A769-9F38711D57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3048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C1F862FE-7A72-432B-9888-FB389D35BDF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1788" y="875030"/>
            <a:ext cx="2384425" cy="5068570"/>
          </a:xfrm>
        </p:spPr>
        <p:txBody>
          <a:bodyPr rtlCol="0"/>
          <a:lstStyle>
            <a:lvl1pPr>
              <a:lnSpc>
                <a:spcPct val="100000"/>
              </a:lnSpc>
              <a:defRPr spc="-20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de-DE" noProof="0"/>
              <a:t>Klicken Sie, um Text hinzuzufügen</a:t>
            </a:r>
          </a:p>
        </p:txBody>
      </p:sp>
      <p:sp>
        <p:nvSpPr>
          <p:cNvPr id="13" name="Fußzeilenplatzhalter 4">
            <a:extLst>
              <a:ext uri="{FF2B5EF4-FFF2-40B4-BE49-F238E27FC236}">
                <a16:creationId xmlns:a16="http://schemas.microsoft.com/office/drawing/2014/main" id="{A256B58A-EC2F-48AB-BF2D-AB678AF0C0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9277" y="6356350"/>
            <a:ext cx="2771138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>
              <a:defRPr/>
            </a:pPr>
            <a:r>
              <a:rPr lang="de-DE" noProof="0"/>
              <a:t>Titel der Präsentation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9D33DA1-34CB-434E-99AF-EA31D28A1941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302000" y="876300"/>
            <a:ext cx="8607425" cy="4749800"/>
          </a:xfrm>
        </p:spPr>
        <p:txBody>
          <a:bodyPr rtlCol="0"/>
          <a:lstStyle>
            <a:lvl1pPr>
              <a:defRPr/>
            </a:lvl1pPr>
          </a:lstStyle>
          <a:p>
            <a:pPr lvl="0" rtl="0"/>
            <a:r>
              <a:rPr lang="de-DE" noProof="0"/>
              <a:t>Klicken, um Inhalt hinzuzufügen</a:t>
            </a:r>
          </a:p>
        </p:txBody>
      </p:sp>
      <p:sp>
        <p:nvSpPr>
          <p:cNvPr id="14" name="Datumsplatzhalter 3">
            <a:extLst>
              <a:ext uri="{FF2B5EF4-FFF2-40B4-BE49-F238E27FC236}">
                <a16:creationId xmlns:a16="http://schemas.microsoft.com/office/drawing/2014/main" id="{DB48D9BB-04DF-4542-8DF6-C4C78753805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013448" y="6355080"/>
            <a:ext cx="4352544" cy="365125"/>
          </a:xfrm>
        </p:spPr>
        <p:txBody>
          <a:bodyPr rtlCol="0"/>
          <a:lstStyle>
            <a:lvl1pPr>
              <a:defRPr/>
            </a:lvl1pPr>
          </a:lstStyle>
          <a:p>
            <a:pPr rtl="0">
              <a:defRPr/>
            </a:pPr>
            <a:r>
              <a:rPr lang="de-DE" noProof="0">
                <a:solidFill>
                  <a:prstClr val="black"/>
                </a:solidFill>
              </a:rPr>
              <a:t>20XX</a:t>
            </a:r>
          </a:p>
        </p:txBody>
      </p:sp>
      <p:sp>
        <p:nvSpPr>
          <p:cNvPr id="15" name="Foliennummernplatzhalter 5">
            <a:extLst>
              <a:ext uri="{FF2B5EF4-FFF2-40B4-BE49-F238E27FC236}">
                <a16:creationId xmlns:a16="http://schemas.microsoft.com/office/drawing/2014/main" id="{F22742E1-6009-4FFB-A391-37B987F530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5992" y="6356350"/>
            <a:ext cx="630936" cy="365125"/>
          </a:xfrm>
        </p:spPr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B786C7-B8F9-4072-AAAA-17258464D730}" type="slidenum">
              <a:rPr kumimoji="0" lang="de-DE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10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92165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183FEABB-56CC-491D-830B-02C0466DAB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3048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34F3EF5A-453C-4D68-BA86-2FB1DE61C1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1787" y="996950"/>
            <a:ext cx="2384425" cy="4946650"/>
          </a:xfrm>
        </p:spPr>
        <p:txBody>
          <a:bodyPr rtlCol="0"/>
          <a:lstStyle>
            <a:lvl1pPr>
              <a:lnSpc>
                <a:spcPct val="100000"/>
              </a:lnSpc>
              <a:defRPr spc="-20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de-DE" noProof="0"/>
              <a:t>Klicken Sie, um Text hinzuzufügen</a:t>
            </a:r>
          </a:p>
        </p:txBody>
      </p:sp>
      <p:sp>
        <p:nvSpPr>
          <p:cNvPr id="9" name="Fußzeilenplatzhalter 4">
            <a:extLst>
              <a:ext uri="{FF2B5EF4-FFF2-40B4-BE49-F238E27FC236}">
                <a16:creationId xmlns:a16="http://schemas.microsoft.com/office/drawing/2014/main" id="{59321BA0-41E1-404D-9063-DF281D1865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9277" y="6356350"/>
            <a:ext cx="2771138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>
              <a:defRPr/>
            </a:pPr>
            <a:r>
              <a:rPr lang="de-DE" noProof="0"/>
              <a:t>Titel der Präsentation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671CEA4-8F84-4893-8A45-28DB0AE2068C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422650" y="996950"/>
            <a:ext cx="8367713" cy="4545013"/>
          </a:xfrm>
        </p:spPr>
        <p:txBody>
          <a:bodyPr rtlCol="0"/>
          <a:lstStyle>
            <a:lvl1pPr>
              <a:defRPr/>
            </a:lvl1pPr>
          </a:lstStyle>
          <a:p>
            <a:pPr lvl="0" rtl="0"/>
            <a:r>
              <a:rPr lang="de-DE" noProof="0"/>
              <a:t>Klicken, um Inhalt hinzuzufügen</a:t>
            </a:r>
          </a:p>
        </p:txBody>
      </p:sp>
      <p:sp>
        <p:nvSpPr>
          <p:cNvPr id="10" name="Datumsplatzhalter 3">
            <a:extLst>
              <a:ext uri="{FF2B5EF4-FFF2-40B4-BE49-F238E27FC236}">
                <a16:creationId xmlns:a16="http://schemas.microsoft.com/office/drawing/2014/main" id="{C99D2EA6-8453-4240-88D1-460E269D888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013448" y="6355080"/>
            <a:ext cx="4352544" cy="365125"/>
          </a:xfrm>
        </p:spPr>
        <p:txBody>
          <a:bodyPr rtlCol="0"/>
          <a:lstStyle>
            <a:lvl1pPr>
              <a:defRPr/>
            </a:lvl1pPr>
          </a:lstStyle>
          <a:p>
            <a:pPr rtl="0">
              <a:defRPr/>
            </a:pPr>
            <a:r>
              <a:rPr lang="de-DE" noProof="0">
                <a:solidFill>
                  <a:prstClr val="black"/>
                </a:solidFill>
              </a:rPr>
              <a:t>20XX</a:t>
            </a:r>
          </a:p>
        </p:txBody>
      </p:sp>
      <p:sp>
        <p:nvSpPr>
          <p:cNvPr id="11" name="Foliennummernplatzhalter 5">
            <a:extLst>
              <a:ext uri="{FF2B5EF4-FFF2-40B4-BE49-F238E27FC236}">
                <a16:creationId xmlns:a16="http://schemas.microsoft.com/office/drawing/2014/main" id="{02DD4984-9B40-488F-B903-2E0419551F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5992" y="6356350"/>
            <a:ext cx="630936" cy="365125"/>
          </a:xfrm>
        </p:spPr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B786C7-B8F9-4072-AAAA-17258464D730}" type="slidenum">
              <a:rPr kumimoji="0" lang="de-DE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10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37591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Bildplatzhalter 22">
            <a:extLst>
              <a:ext uri="{FF2B5EF4-FFF2-40B4-BE49-F238E27FC236}">
                <a16:creationId xmlns:a16="http://schemas.microsoft.com/office/drawing/2014/main" id="{AD3C5B21-C400-4C50-8684-59543CDC43F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-2" y="0"/>
            <a:ext cx="12192000" cy="6858000"/>
          </a:xfrm>
          <a:noFill/>
        </p:spPr>
        <p:txBody>
          <a:bodyPr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de-DE" noProof="0"/>
              <a:t>Zum Hinzufügen eines Fotos klicken</a:t>
            </a:r>
          </a:p>
        </p:txBody>
      </p:sp>
      <p:sp>
        <p:nvSpPr>
          <p:cNvPr id="17" name="Titel 1">
            <a:extLst>
              <a:ext uri="{FF2B5EF4-FFF2-40B4-BE49-F238E27FC236}">
                <a16:creationId xmlns:a16="http://schemas.microsoft.com/office/drawing/2014/main" id="{F81B040C-8943-4433-BFE9-AFB1F7C9ED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77636" y="-2"/>
            <a:ext cx="11014364" cy="4100947"/>
          </a:xfrm>
          <a:gradFill>
            <a:gsLst>
              <a:gs pos="77000">
                <a:srgbClr val="000000">
                  <a:alpha val="30000"/>
                </a:srgbClr>
              </a:gs>
              <a:gs pos="38000">
                <a:srgbClr val="000000">
                  <a:alpha val="20000"/>
                </a:srgbClr>
              </a:gs>
              <a:gs pos="0">
                <a:srgbClr val="000000">
                  <a:alpha val="0"/>
                </a:srgbClr>
              </a:gs>
              <a:gs pos="20000">
                <a:srgbClr val="000000">
                  <a:alpha val="0"/>
                </a:srgbClr>
              </a:gs>
              <a:gs pos="100000">
                <a:srgbClr val="000000">
                  <a:alpha val="30000"/>
                </a:srgbClr>
              </a:gs>
            </a:gsLst>
            <a:lin ang="21594000" scaled="0"/>
          </a:gradFill>
        </p:spPr>
        <p:txBody>
          <a:bodyPr rIns="731520" rtlCol="0">
            <a:normAutofit/>
          </a:bodyPr>
          <a:lstStyle>
            <a:lvl1pPr algn="r">
              <a:defRPr sz="6000">
                <a:solidFill>
                  <a:schemeClr val="bg1"/>
                </a:solidFill>
              </a:defRPr>
            </a:lvl1pPr>
          </a:lstStyle>
          <a:p>
            <a:pPr algn="r" rtl="0"/>
            <a:r>
              <a:rPr lang="de-DE" noProof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Mastertitelformat bearbeiten</a:t>
            </a:r>
          </a:p>
        </p:txBody>
      </p:sp>
      <p:sp>
        <p:nvSpPr>
          <p:cNvPr id="18" name="Untertitel 2">
            <a:extLst>
              <a:ext uri="{FF2B5EF4-FFF2-40B4-BE49-F238E27FC236}">
                <a16:creationId xmlns:a16="http://schemas.microsoft.com/office/drawing/2014/main" id="{741A6711-44B3-4723-90E5-802B2DBD86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41963" y="4089656"/>
            <a:ext cx="8950035" cy="2796566"/>
          </a:xfrm>
          <a:gradFill>
            <a:gsLst>
              <a:gs pos="77000">
                <a:srgbClr val="000000">
                  <a:alpha val="30000"/>
                </a:srgbClr>
              </a:gs>
              <a:gs pos="33000">
                <a:srgbClr val="000000">
                  <a:alpha val="20000"/>
                </a:srgbClr>
              </a:gs>
              <a:gs pos="0">
                <a:srgbClr val="000000">
                  <a:alpha val="0"/>
                </a:srgbClr>
              </a:gs>
              <a:gs pos="100000">
                <a:srgbClr val="000000">
                  <a:alpha val="30000"/>
                </a:srgbClr>
              </a:gs>
            </a:gsLst>
            <a:lin ang="21594000" scaled="0"/>
          </a:gradFill>
        </p:spPr>
        <p:txBody>
          <a:bodyPr tIns="640080" rIns="731520" rtlCol="0" anchor="t">
            <a:normAutofit/>
          </a:bodyPr>
          <a:lstStyle>
            <a:lvl1pPr marL="0" indent="0" algn="r">
              <a:buNone/>
              <a:defRPr sz="2800" b="1" baseline="0">
                <a:solidFill>
                  <a:schemeClr val="bg1"/>
                </a:solidFill>
              </a:defRPr>
            </a:lvl1pPr>
          </a:lstStyle>
          <a:p>
            <a:pPr algn="r" rtl="0"/>
            <a:r>
              <a:rPr lang="de-DE" noProof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Master-Untertitelformat bearbeiten</a:t>
            </a:r>
          </a:p>
        </p:txBody>
      </p:sp>
      <p:sp>
        <p:nvSpPr>
          <p:cNvPr id="19" name="Fußzeilenplatzhalter 4">
            <a:extLst>
              <a:ext uri="{FF2B5EF4-FFF2-40B4-BE49-F238E27FC236}">
                <a16:creationId xmlns:a16="http://schemas.microsoft.com/office/drawing/2014/main" id="{B79A2161-66FE-4C11-AD83-5824307CBD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1168" y="6356350"/>
            <a:ext cx="4837176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>
              <a:defRPr/>
            </a:pPr>
            <a:r>
              <a:rPr lang="de-DE" noProof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Titel der Präsentation</a:t>
            </a:r>
          </a:p>
        </p:txBody>
      </p:sp>
      <p:sp>
        <p:nvSpPr>
          <p:cNvPr id="20" name="Datumsplatzhalter 3">
            <a:extLst>
              <a:ext uri="{FF2B5EF4-FFF2-40B4-BE49-F238E27FC236}">
                <a16:creationId xmlns:a16="http://schemas.microsoft.com/office/drawing/2014/main" id="{91399727-F37D-4748-90E8-B5B6F5312FF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013448" y="6355080"/>
            <a:ext cx="4352544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>
              <a:defRPr/>
            </a:pPr>
            <a:r>
              <a:rPr lang="de-DE" noProof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20XX</a:t>
            </a:r>
          </a:p>
        </p:txBody>
      </p:sp>
      <p:sp>
        <p:nvSpPr>
          <p:cNvPr id="21" name="Foliennummernplatzhalter 5">
            <a:extLst>
              <a:ext uri="{FF2B5EF4-FFF2-40B4-BE49-F238E27FC236}">
                <a16:creationId xmlns:a16="http://schemas.microsoft.com/office/drawing/2014/main" id="{B9DE4FD1-0950-4A6A-8167-F0E9C622D1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5992" y="6356350"/>
            <a:ext cx="630936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>
              <a:defRPr/>
            </a:pPr>
            <a:fld id="{CD6D940D-6D44-4DF9-9322-B4B11F7EDCD0}" type="slidenum">
              <a:rPr lang="de-DE" noProof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 rtl="0">
                <a:defRPr/>
              </a:pPr>
              <a:t>‹Nr.›</a:t>
            </a:fld>
            <a:endParaRPr lang="de-DE" noProof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670471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34A42DEE-636F-4A79-B56A-5AF989E1FD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5046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10" name="Titel 9">
            <a:extLst>
              <a:ext uri="{FF2B5EF4-FFF2-40B4-BE49-F238E27FC236}">
                <a16:creationId xmlns:a16="http://schemas.microsoft.com/office/drawing/2014/main" id="{B75C9195-04C9-4D9A-B613-44A5F5900DB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02983" y="194783"/>
            <a:ext cx="9421177" cy="769493"/>
          </a:xfrm>
        </p:spPr>
        <p:txBody>
          <a:bodyPr rtlCol="0" anchor="ctr"/>
          <a:lstStyle>
            <a:lvl1pPr>
              <a:lnSpc>
                <a:spcPct val="100000"/>
              </a:lnSpc>
              <a:defRPr spc="-20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de-DE" noProof="0"/>
              <a:t>Titel durch Klicken hinzufügen</a:t>
            </a:r>
          </a:p>
        </p:txBody>
      </p:sp>
      <p:sp>
        <p:nvSpPr>
          <p:cNvPr id="8" name="Inhaltsplatzhalter 7">
            <a:extLst>
              <a:ext uri="{FF2B5EF4-FFF2-40B4-BE49-F238E27FC236}">
                <a16:creationId xmlns:a16="http://schemas.microsoft.com/office/drawing/2014/main" id="{4C5A662A-E279-494E-8389-ADC6E870E38D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931863" y="1695450"/>
            <a:ext cx="10328275" cy="4314825"/>
          </a:xfrm>
        </p:spPr>
        <p:txBody>
          <a:bodyPr rtlCol="0"/>
          <a:lstStyle>
            <a:lvl1pPr>
              <a:defRPr/>
            </a:lvl1pPr>
          </a:lstStyle>
          <a:p>
            <a:pPr lvl="0" rtl="0"/>
            <a:r>
              <a:rPr lang="de-DE" noProof="0"/>
              <a:t>Klicken, um Inhalt hinzuzufügen</a:t>
            </a:r>
          </a:p>
        </p:txBody>
      </p:sp>
      <p:sp>
        <p:nvSpPr>
          <p:cNvPr id="4" name="Fußzeilenplatzhalter 4">
            <a:extLst>
              <a:ext uri="{FF2B5EF4-FFF2-40B4-BE49-F238E27FC236}">
                <a16:creationId xmlns:a16="http://schemas.microsoft.com/office/drawing/2014/main" id="{1420B3F9-9DEF-4500-91D7-25F0B5E91F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1168" y="6356350"/>
            <a:ext cx="4837176" cy="365125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de-DE" noProof="0">
                <a:solidFill>
                  <a:prstClr val="black"/>
                </a:solidFill>
              </a:rPr>
              <a:t>Titel der Präsentation</a:t>
            </a:r>
          </a:p>
        </p:txBody>
      </p:sp>
      <p:sp>
        <p:nvSpPr>
          <p:cNvPr id="5" name="Datumsplatzhalter 3">
            <a:extLst>
              <a:ext uri="{FF2B5EF4-FFF2-40B4-BE49-F238E27FC236}">
                <a16:creationId xmlns:a16="http://schemas.microsoft.com/office/drawing/2014/main" id="{05E504E9-EAD2-4BE5-9736-CED43FF2455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013448" y="6355080"/>
            <a:ext cx="4352544" cy="365125"/>
          </a:xfrm>
        </p:spPr>
        <p:txBody>
          <a:bodyPr rtlCol="0"/>
          <a:lstStyle>
            <a:lvl1pPr>
              <a:defRPr/>
            </a:lvl1pPr>
          </a:lstStyle>
          <a:p>
            <a:pPr rtl="0">
              <a:defRPr/>
            </a:pPr>
            <a:r>
              <a:rPr lang="de-DE" noProof="0">
                <a:solidFill>
                  <a:prstClr val="black"/>
                </a:solidFill>
              </a:rPr>
              <a:t>20XX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C3EB613-AF5E-423F-A78B-94F856BF6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5992" y="6356350"/>
            <a:ext cx="630936" cy="365125"/>
          </a:xfrm>
        </p:spPr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B786C7-B8F9-4072-AAAA-17258464D730}" type="slidenum">
              <a:rPr kumimoji="0" lang="de-DE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10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19984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eitach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C6F922A0-5527-4314-A2EA-E5CF34EF94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5046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10" name="Titel 9">
            <a:extLst>
              <a:ext uri="{FF2B5EF4-FFF2-40B4-BE49-F238E27FC236}">
                <a16:creationId xmlns:a16="http://schemas.microsoft.com/office/drawing/2014/main" id="{96EC4CB6-956E-48EB-86AC-B40D89D742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00759" y="194783"/>
            <a:ext cx="10022841" cy="760892"/>
          </a:xfrm>
        </p:spPr>
        <p:txBody>
          <a:bodyPr rtlCol="0" anchor="ctr"/>
          <a:lstStyle>
            <a:lvl1pPr>
              <a:lnSpc>
                <a:spcPct val="100000"/>
              </a:lnSpc>
              <a:defRPr spc="-20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de-DE" noProof="0"/>
              <a:t>Titel durch Klicken hinzufügen</a:t>
            </a:r>
          </a:p>
        </p:txBody>
      </p:sp>
      <p:sp>
        <p:nvSpPr>
          <p:cNvPr id="9" name="Inhaltsplatzhalter 8">
            <a:extLst>
              <a:ext uri="{FF2B5EF4-FFF2-40B4-BE49-F238E27FC236}">
                <a16:creationId xmlns:a16="http://schemas.microsoft.com/office/drawing/2014/main" id="{13FA4250-BD33-40AE-934A-A473029C5CA5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46112" y="1560513"/>
            <a:ext cx="10899776" cy="4341812"/>
          </a:xfrm>
        </p:spPr>
        <p:txBody>
          <a:bodyPr rtlCol="0"/>
          <a:lstStyle>
            <a:lvl1pPr>
              <a:defRPr/>
            </a:lvl1pPr>
          </a:lstStyle>
          <a:p>
            <a:pPr lvl="0" rtl="0"/>
            <a:r>
              <a:rPr lang="de-DE" noProof="0"/>
              <a:t>Klicken, um Inhalt hinzuzufügen</a:t>
            </a:r>
          </a:p>
        </p:txBody>
      </p:sp>
      <p:sp>
        <p:nvSpPr>
          <p:cNvPr id="4" name="Fußzeilenplatzhalter 4">
            <a:extLst>
              <a:ext uri="{FF2B5EF4-FFF2-40B4-BE49-F238E27FC236}">
                <a16:creationId xmlns:a16="http://schemas.microsoft.com/office/drawing/2014/main" id="{771E7CA1-3FAA-4961-8BAC-93AB2EF652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1168" y="6356350"/>
            <a:ext cx="4837176" cy="365125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de-DE" noProof="0">
                <a:solidFill>
                  <a:prstClr val="black"/>
                </a:solidFill>
              </a:rPr>
              <a:t>Titel der Präsentation</a:t>
            </a:r>
          </a:p>
        </p:txBody>
      </p:sp>
      <p:sp>
        <p:nvSpPr>
          <p:cNvPr id="5" name="Datumsplatzhalter 3">
            <a:extLst>
              <a:ext uri="{FF2B5EF4-FFF2-40B4-BE49-F238E27FC236}">
                <a16:creationId xmlns:a16="http://schemas.microsoft.com/office/drawing/2014/main" id="{520CC547-8B7E-4C4B-9B2A-04BD498A71C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013448" y="6355080"/>
            <a:ext cx="4352544" cy="365125"/>
          </a:xfrm>
        </p:spPr>
        <p:txBody>
          <a:bodyPr rtlCol="0"/>
          <a:lstStyle>
            <a:lvl1pPr>
              <a:defRPr/>
            </a:lvl1pPr>
          </a:lstStyle>
          <a:p>
            <a:pPr rtl="0">
              <a:defRPr/>
            </a:pPr>
            <a:r>
              <a:rPr lang="de-DE" noProof="0">
                <a:solidFill>
                  <a:prstClr val="black"/>
                </a:solidFill>
              </a:rPr>
              <a:t>20XX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D34245B-9DC4-457D-AB68-8E3BBB8529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5992" y="6356350"/>
            <a:ext cx="630936" cy="365125"/>
          </a:xfrm>
        </p:spPr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B786C7-B8F9-4072-AAAA-17258464D730}" type="slidenum">
              <a:rPr kumimoji="0" lang="de-DE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10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09065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033E30A8-0D9C-47BB-8249-8A2EEEFC72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224" y="365124"/>
            <a:ext cx="10552176" cy="149961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de-DE" noProof="0"/>
              <a:t>Titelmasterformat durch Klicken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FE93687-61FE-460F-A66F-4DF17994F3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9224" y="1984248"/>
            <a:ext cx="10552176" cy="41970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de-DE" noProof="0"/>
              <a:t>Textmasterformat durch Klicken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  <a:p>
            <a:pPr lvl="4" rtl="0"/>
            <a:r>
              <a:rPr lang="de-DE" noProof="0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AEE1FFB-7673-4E75-9B5C-5572E2B0683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013448" y="6355080"/>
            <a:ext cx="435254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pPr rtl="0"/>
            <a:r>
              <a:rPr lang="de-DE" noProof="0"/>
              <a:t>20XX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6C4B9AF-F93C-43E8-8E68-3B700825CE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1168" y="6356350"/>
            <a:ext cx="48371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pPr rtl="0"/>
            <a:r>
              <a:rPr lang="de-DE" sz="1050" noProof="0"/>
              <a:t>Titel der Präsentation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CD739F7-0AE5-4677-8957-9961D67C18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65992" y="6356350"/>
            <a:ext cx="6309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pPr rtl="0"/>
            <a:fld id="{0D4885A8-DDA8-4FCF-AB25-DA8F78EC7557}" type="slidenum">
              <a:rPr lang="de-DE" noProof="0" smtClean="0"/>
              <a:pPr rtl="0"/>
              <a:t>‹Nr.›</a:t>
            </a:fld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38998404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72" r:id="rId12"/>
    <p:sldLayoutId id="2147483685" r:id="rId13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 spc="-4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2400" kern="1200" spc="-20" baseline="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 spc="-2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 spc="-2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600" kern="1200" spc="-2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600" kern="1200" spc="-2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B77B89AE-E456-7367-AE7F-F75C03EDCD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159E0FD-D347-9780-E3A6-0FA2CD48DF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D454BBD-72F0-ECBB-E508-E5F7C9D119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234C24-647F-4633-8E69-DF4FF6397884}" type="datetimeFigureOut">
              <a:rPr lang="de-DE" smtClean="0"/>
              <a:t>02.04.2023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018181B-03E8-545C-F909-BFAA8EF1EE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B4DDCD8-A176-546D-CA62-08A5322D13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DD2D77-1C13-4465-BCFF-2B703349744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488875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8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microsoft.com/office/2007/relationships/hdphoto" Target="../media/hdphoto2.wdp"/><Relationship Id="rId5" Type="http://schemas.openxmlformats.org/officeDocument/2006/relationships/image" Target="../media/image19.png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4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diagramData" Target="../diagrams/data3.xml"/><Relationship Id="rId18" Type="http://schemas.openxmlformats.org/officeDocument/2006/relationships/diagramData" Target="../diagrams/data4.xml"/><Relationship Id="rId26" Type="http://schemas.openxmlformats.org/officeDocument/2006/relationships/diagramColors" Target="../diagrams/colors5.xml"/><Relationship Id="rId3" Type="http://schemas.openxmlformats.org/officeDocument/2006/relationships/diagramData" Target="../diagrams/data1.xml"/><Relationship Id="rId21" Type="http://schemas.openxmlformats.org/officeDocument/2006/relationships/diagramColors" Target="../diagrams/colors4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17" Type="http://schemas.microsoft.com/office/2007/relationships/diagramDrawing" Target="../diagrams/drawing3.xml"/><Relationship Id="rId25" Type="http://schemas.openxmlformats.org/officeDocument/2006/relationships/diagramQuickStyle" Target="../diagrams/quickStyle5.xml"/><Relationship Id="rId2" Type="http://schemas.openxmlformats.org/officeDocument/2006/relationships/notesSlide" Target="../notesSlides/notesSlide14.xml"/><Relationship Id="rId16" Type="http://schemas.openxmlformats.org/officeDocument/2006/relationships/diagramColors" Target="../diagrams/colors3.xml"/><Relationship Id="rId20" Type="http://schemas.openxmlformats.org/officeDocument/2006/relationships/diagramQuickStyle" Target="../diagrams/quickStyle4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24" Type="http://schemas.openxmlformats.org/officeDocument/2006/relationships/diagramLayout" Target="../diagrams/layout5.xml"/><Relationship Id="rId5" Type="http://schemas.openxmlformats.org/officeDocument/2006/relationships/diagramQuickStyle" Target="../diagrams/quickStyle1.xml"/><Relationship Id="rId15" Type="http://schemas.openxmlformats.org/officeDocument/2006/relationships/diagramQuickStyle" Target="../diagrams/quickStyle3.xml"/><Relationship Id="rId23" Type="http://schemas.openxmlformats.org/officeDocument/2006/relationships/diagramData" Target="../diagrams/data5.xml"/><Relationship Id="rId10" Type="http://schemas.openxmlformats.org/officeDocument/2006/relationships/diagramQuickStyle" Target="../diagrams/quickStyle2.xml"/><Relationship Id="rId19" Type="http://schemas.openxmlformats.org/officeDocument/2006/relationships/diagramLayout" Target="../diagrams/layout4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Relationship Id="rId14" Type="http://schemas.openxmlformats.org/officeDocument/2006/relationships/diagramLayout" Target="../diagrams/layout3.xml"/><Relationship Id="rId22" Type="http://schemas.microsoft.com/office/2007/relationships/diagramDrawing" Target="../diagrams/drawing4.xml"/><Relationship Id="rId27" Type="http://schemas.microsoft.com/office/2007/relationships/diagramDrawing" Target="../diagrams/drawing5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sv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5.svg"/><Relationship Id="rId5" Type="http://schemas.openxmlformats.org/officeDocument/2006/relationships/image" Target="../media/image24.png"/><Relationship Id="rId4" Type="http://schemas.openxmlformats.org/officeDocument/2006/relationships/image" Target="../media/image23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9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jpeg"/><Relationship Id="rId4" Type="http://schemas.openxmlformats.org/officeDocument/2006/relationships/image" Target="../media/image14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2.png"/><Relationship Id="rId4" Type="http://schemas.openxmlformats.org/officeDocument/2006/relationships/image" Target="../media/image17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98D150CF-F888-48EA-89E8-311ED5E916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9044" y="753034"/>
            <a:ext cx="6815446" cy="3887390"/>
          </a:xfrm>
        </p:spPr>
        <p:txBody>
          <a:bodyPr rtlCol="0"/>
          <a:lstStyle/>
          <a:p>
            <a:pPr rtl="0"/>
            <a:r>
              <a:rPr lang="de-DE"/>
              <a:t>JOBS </a:t>
            </a:r>
            <a:br>
              <a:rPr lang="de-DE"/>
            </a:br>
            <a:r>
              <a:rPr lang="de-DE"/>
              <a:t>TO BE DONE</a:t>
            </a:r>
          </a:p>
        </p:txBody>
      </p:sp>
      <p:sp>
        <p:nvSpPr>
          <p:cNvPr id="8" name="Untertitel 7">
            <a:extLst>
              <a:ext uri="{FF2B5EF4-FFF2-40B4-BE49-F238E27FC236}">
                <a16:creationId xmlns:a16="http://schemas.microsoft.com/office/drawing/2014/main" id="{6BBE0348-1527-4055-BA8A-E275422274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9045" y="4640424"/>
            <a:ext cx="6437555" cy="1303176"/>
          </a:xfrm>
        </p:spPr>
        <p:txBody>
          <a:bodyPr rtlCol="0"/>
          <a:lstStyle/>
          <a:p>
            <a:r>
              <a:rPr lang="de-DE"/>
              <a:t>Online Innovationsworkshop</a:t>
            </a:r>
          </a:p>
          <a:p>
            <a:r>
              <a:rPr lang="de-DE"/>
              <a:t>23. Januar 2023</a:t>
            </a:r>
          </a:p>
        </p:txBody>
      </p:sp>
      <p:pic>
        <p:nvPicPr>
          <p:cNvPr id="5" name="Bildplatzhalter 4" descr="Ein Bild mit Berg, Himmel, im Freien, Natur, Sonnenaufgang ">
            <a:extLst>
              <a:ext uri="{FF2B5EF4-FFF2-40B4-BE49-F238E27FC236}">
                <a16:creationId xmlns:a16="http://schemas.microsoft.com/office/drawing/2014/main" id="{A33E67C0-6C95-48DB-97CC-8CE8D36C05FB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13533" y="0"/>
            <a:ext cx="4082983" cy="6858000"/>
          </a:xfrm>
        </p:spPr>
      </p:pic>
    </p:spTree>
    <p:extLst>
      <p:ext uri="{BB962C8B-B14F-4D97-AF65-F5344CB8AC3E}">
        <p14:creationId xmlns:p14="http://schemas.microsoft.com/office/powerpoint/2010/main" val="27207183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el 21">
            <a:extLst>
              <a:ext uri="{FF2B5EF4-FFF2-40B4-BE49-F238E27FC236}">
                <a16:creationId xmlns:a16="http://schemas.microsoft.com/office/drawing/2014/main" id="{CBCA8D9B-86A6-46D0-8939-576472F485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2983" y="194783"/>
            <a:ext cx="9421177" cy="769493"/>
          </a:xfrm>
        </p:spPr>
        <p:txBody>
          <a:bodyPr rtlCol="0">
            <a:normAutofit fontScale="90000"/>
          </a:bodyPr>
          <a:lstStyle/>
          <a:p>
            <a:pPr rtl="0"/>
            <a:r>
              <a:rPr lang="de-DE"/>
              <a:t>Produkte erfüllen…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1BA44D22-2C67-436D-AB47-1C91A69B29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1168" y="6356350"/>
            <a:ext cx="4837176" cy="365125"/>
          </a:xfrm>
        </p:spPr>
        <p:txBody>
          <a:bodyPr rtlCol="0"/>
          <a:lstStyle/>
          <a:p>
            <a:pPr rtl="0"/>
            <a:r>
              <a:rPr lang="de-DE"/>
              <a:t>JOBS TO BE DONE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E673DB5F-1A43-441F-953F-DA8BBE7299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5992" y="6356350"/>
            <a:ext cx="630936" cy="365125"/>
          </a:xfrm>
        </p:spPr>
        <p:txBody>
          <a:bodyPr rtlCol="0"/>
          <a:lstStyle/>
          <a:p>
            <a:pPr lvl="0" rtl="0"/>
            <a:fld id="{06B786C7-B8F9-4072-AAAA-17258464D730}" type="slidenum">
              <a:rPr lang="de-DE" smtClean="0"/>
              <a:pPr lvl="0" rtl="0"/>
              <a:t>10</a:t>
            </a:fld>
            <a:endParaRPr lang="de-DE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46C26168-DF9E-9A9E-5EA2-663D9ECC623C}"/>
              </a:ext>
            </a:extLst>
          </p:cNvPr>
          <p:cNvSpPr/>
          <p:nvPr/>
        </p:nvSpPr>
        <p:spPr>
          <a:xfrm>
            <a:off x="2970713" y="1989859"/>
            <a:ext cx="3006537" cy="296215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2FACB210-FBAD-97A1-282A-5201F44446AA}"/>
              </a:ext>
            </a:extLst>
          </p:cNvPr>
          <p:cNvSpPr/>
          <p:nvPr/>
        </p:nvSpPr>
        <p:spPr>
          <a:xfrm>
            <a:off x="6214750" y="1989859"/>
            <a:ext cx="3006537" cy="296215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Inhaltsplatzhalter 18">
            <a:extLst>
              <a:ext uri="{FF2B5EF4-FFF2-40B4-BE49-F238E27FC236}">
                <a16:creationId xmlns:a16="http://schemas.microsoft.com/office/drawing/2014/main" id="{C2E30971-0692-0E7E-D070-6587A5A3F654}"/>
              </a:ext>
            </a:extLst>
          </p:cNvPr>
          <p:cNvSpPr txBox="1">
            <a:spLocks/>
          </p:cNvSpPr>
          <p:nvPr/>
        </p:nvSpPr>
        <p:spPr>
          <a:xfrm>
            <a:off x="3254037" y="3202255"/>
            <a:ext cx="2439887" cy="5373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 spc="-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spc="-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spc="-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 spc="-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 spc="-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2800" b="1">
                <a:solidFill>
                  <a:schemeClr val="bg1"/>
                </a:solidFill>
              </a:rPr>
              <a:t>Direkte Ziele</a:t>
            </a:r>
          </a:p>
        </p:txBody>
      </p:sp>
      <p:sp>
        <p:nvSpPr>
          <p:cNvPr id="11" name="Inhaltsplatzhalter 18">
            <a:extLst>
              <a:ext uri="{FF2B5EF4-FFF2-40B4-BE49-F238E27FC236}">
                <a16:creationId xmlns:a16="http://schemas.microsoft.com/office/drawing/2014/main" id="{A3EEF03D-6FC3-632E-41D3-6AE220AC3DCC}"/>
              </a:ext>
            </a:extLst>
          </p:cNvPr>
          <p:cNvSpPr txBox="1">
            <a:spLocks/>
          </p:cNvSpPr>
          <p:nvPr/>
        </p:nvSpPr>
        <p:spPr>
          <a:xfrm>
            <a:off x="6356411" y="3202255"/>
            <a:ext cx="2723213" cy="5373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 spc="-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spc="-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spc="-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 spc="-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 spc="-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2800" b="1">
                <a:solidFill>
                  <a:schemeClr val="bg1"/>
                </a:solidFill>
              </a:rPr>
              <a:t>Indirekte Ziele</a:t>
            </a:r>
          </a:p>
        </p:txBody>
      </p:sp>
      <p:sp>
        <p:nvSpPr>
          <p:cNvPr id="13" name="Inhaltsplatzhalter 18">
            <a:extLst>
              <a:ext uri="{FF2B5EF4-FFF2-40B4-BE49-F238E27FC236}">
                <a16:creationId xmlns:a16="http://schemas.microsoft.com/office/drawing/2014/main" id="{B2D93361-7B3E-4EA6-5D43-94C4F87572B0}"/>
              </a:ext>
            </a:extLst>
          </p:cNvPr>
          <p:cNvSpPr txBox="1">
            <a:spLocks/>
          </p:cNvSpPr>
          <p:nvPr/>
        </p:nvSpPr>
        <p:spPr>
          <a:xfrm>
            <a:off x="3739170" y="3858739"/>
            <a:ext cx="1469619" cy="3752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 spc="-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spc="-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spc="-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 spc="-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 spc="-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2000">
                <a:solidFill>
                  <a:schemeClr val="bg1"/>
                </a:solidFill>
              </a:rPr>
              <a:t>Main Jobs</a:t>
            </a:r>
          </a:p>
          <a:p>
            <a:pPr algn="ctr"/>
            <a:endParaRPr lang="de-DE" sz="2000">
              <a:solidFill>
                <a:schemeClr val="bg1"/>
              </a:solidFill>
            </a:endParaRPr>
          </a:p>
        </p:txBody>
      </p:sp>
      <p:sp>
        <p:nvSpPr>
          <p:cNvPr id="14" name="Inhaltsplatzhalter 18">
            <a:extLst>
              <a:ext uri="{FF2B5EF4-FFF2-40B4-BE49-F238E27FC236}">
                <a16:creationId xmlns:a16="http://schemas.microsoft.com/office/drawing/2014/main" id="{73DFF540-5FBF-6630-3132-5A89F6DD3CF9}"/>
              </a:ext>
            </a:extLst>
          </p:cNvPr>
          <p:cNvSpPr txBox="1">
            <a:spLocks/>
          </p:cNvSpPr>
          <p:nvPr/>
        </p:nvSpPr>
        <p:spPr>
          <a:xfrm>
            <a:off x="6864454" y="3857364"/>
            <a:ext cx="1697655" cy="3758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 spc="-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spc="-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spc="-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 spc="-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 spc="-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2000">
                <a:solidFill>
                  <a:schemeClr val="bg1"/>
                </a:solidFill>
              </a:rPr>
              <a:t>Related Jobs</a:t>
            </a:r>
          </a:p>
          <a:p>
            <a:pPr algn="ctr"/>
            <a:endParaRPr lang="de-DE" sz="2000">
              <a:solidFill>
                <a:schemeClr val="bg1"/>
              </a:solidFill>
            </a:endParaRPr>
          </a:p>
        </p:txBody>
      </p:sp>
      <p:sp>
        <p:nvSpPr>
          <p:cNvPr id="15" name="Inhaltsplatzhalter 18">
            <a:extLst>
              <a:ext uri="{FF2B5EF4-FFF2-40B4-BE49-F238E27FC236}">
                <a16:creationId xmlns:a16="http://schemas.microsoft.com/office/drawing/2014/main" id="{65FA349D-B901-6FD5-3C5E-530074EEE42F}"/>
              </a:ext>
            </a:extLst>
          </p:cNvPr>
          <p:cNvSpPr txBox="1">
            <a:spLocks/>
          </p:cNvSpPr>
          <p:nvPr/>
        </p:nvSpPr>
        <p:spPr>
          <a:xfrm>
            <a:off x="3214041" y="5060738"/>
            <a:ext cx="2519875" cy="7712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 spc="-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spc="-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spc="-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 spc="-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 spc="-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2000"/>
              <a:t>offensichtliche Ziele des Kunden</a:t>
            </a:r>
          </a:p>
          <a:p>
            <a:pPr algn="ctr"/>
            <a:endParaRPr lang="de-DE" sz="2000"/>
          </a:p>
        </p:txBody>
      </p:sp>
      <p:sp>
        <p:nvSpPr>
          <p:cNvPr id="16" name="Inhaltsplatzhalter 18">
            <a:extLst>
              <a:ext uri="{FF2B5EF4-FFF2-40B4-BE49-F238E27FC236}">
                <a16:creationId xmlns:a16="http://schemas.microsoft.com/office/drawing/2014/main" id="{03774573-B4B6-5932-AADF-7531A1CE5D67}"/>
              </a:ext>
            </a:extLst>
          </p:cNvPr>
          <p:cNvSpPr txBox="1">
            <a:spLocks/>
          </p:cNvSpPr>
          <p:nvPr/>
        </p:nvSpPr>
        <p:spPr>
          <a:xfrm>
            <a:off x="6458086" y="5060103"/>
            <a:ext cx="2519875" cy="7712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 spc="-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spc="-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spc="-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 spc="-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 spc="-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2000"/>
              <a:t>verborgene Ziele des Kunden</a:t>
            </a:r>
          </a:p>
          <a:p>
            <a:pPr algn="ctr"/>
            <a:endParaRPr lang="de-DE" sz="2000"/>
          </a:p>
        </p:txBody>
      </p:sp>
      <p:sp>
        <p:nvSpPr>
          <p:cNvPr id="19" name="Inhaltsplatzhalter 18">
            <a:extLst>
              <a:ext uri="{FF2B5EF4-FFF2-40B4-BE49-F238E27FC236}">
                <a16:creationId xmlns:a16="http://schemas.microsoft.com/office/drawing/2014/main" id="{0BD8D352-8994-9765-9B75-1DEBD6700DD3}"/>
              </a:ext>
            </a:extLst>
          </p:cNvPr>
          <p:cNvSpPr txBox="1">
            <a:spLocks/>
          </p:cNvSpPr>
          <p:nvPr/>
        </p:nvSpPr>
        <p:spPr>
          <a:xfrm>
            <a:off x="9410999" y="2822032"/>
            <a:ext cx="2544085" cy="12978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 spc="-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spc="-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spc="-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 spc="-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 spc="-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1800">
                <a:solidFill>
                  <a:schemeClr val="accent1"/>
                </a:solidFill>
              </a:rPr>
              <a:t>Ein Kaugummi soll </a:t>
            </a:r>
            <a:r>
              <a:rPr lang="de-DE" sz="1800" b="1">
                <a:solidFill>
                  <a:schemeClr val="accent1"/>
                </a:solidFill>
              </a:rPr>
              <a:t>gut in der Hosentasche transportiert </a:t>
            </a:r>
            <a:r>
              <a:rPr lang="de-DE" sz="1800">
                <a:solidFill>
                  <a:schemeClr val="accent1"/>
                </a:solidFill>
              </a:rPr>
              <a:t>werden können</a:t>
            </a:r>
            <a:endParaRPr lang="de-DE" sz="1800" b="1">
              <a:solidFill>
                <a:schemeClr val="accent1"/>
              </a:solidFill>
            </a:endParaRPr>
          </a:p>
        </p:txBody>
      </p:sp>
      <p:sp>
        <p:nvSpPr>
          <p:cNvPr id="20" name="Rechteck 19">
            <a:extLst>
              <a:ext uri="{FF2B5EF4-FFF2-40B4-BE49-F238E27FC236}">
                <a16:creationId xmlns:a16="http://schemas.microsoft.com/office/drawing/2014/main" id="{6E583F16-BA06-AC7B-73CF-AC7B8FB1D049}"/>
              </a:ext>
            </a:extLst>
          </p:cNvPr>
          <p:cNvSpPr/>
          <p:nvPr/>
        </p:nvSpPr>
        <p:spPr>
          <a:xfrm>
            <a:off x="9410999" y="2537792"/>
            <a:ext cx="2543336" cy="178241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accent1"/>
              </a:solidFill>
            </a:endParaRPr>
          </a:p>
        </p:txBody>
      </p:sp>
      <p:sp>
        <p:nvSpPr>
          <p:cNvPr id="24" name="Inhaltsplatzhalter 18">
            <a:extLst>
              <a:ext uri="{FF2B5EF4-FFF2-40B4-BE49-F238E27FC236}">
                <a16:creationId xmlns:a16="http://schemas.microsoft.com/office/drawing/2014/main" id="{09755AF0-CCF1-4FD3-B020-A33E20C8D404}"/>
              </a:ext>
            </a:extLst>
          </p:cNvPr>
          <p:cNvSpPr txBox="1">
            <a:spLocks/>
          </p:cNvSpPr>
          <p:nvPr/>
        </p:nvSpPr>
        <p:spPr>
          <a:xfrm>
            <a:off x="236916" y="2911332"/>
            <a:ext cx="2544085" cy="10353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 spc="-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spc="-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spc="-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 spc="-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 spc="-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1800">
                <a:solidFill>
                  <a:schemeClr val="accent1"/>
                </a:solidFill>
              </a:rPr>
              <a:t>Ein Kaugummi soll </a:t>
            </a:r>
            <a:r>
              <a:rPr lang="de-DE" sz="1800" b="1">
                <a:solidFill>
                  <a:schemeClr val="accent1"/>
                </a:solidFill>
              </a:rPr>
              <a:t>unterwegs die Zähne säubern</a:t>
            </a:r>
          </a:p>
        </p:txBody>
      </p:sp>
      <p:sp>
        <p:nvSpPr>
          <p:cNvPr id="25" name="Rechteck 24">
            <a:extLst>
              <a:ext uri="{FF2B5EF4-FFF2-40B4-BE49-F238E27FC236}">
                <a16:creationId xmlns:a16="http://schemas.microsoft.com/office/drawing/2014/main" id="{10C11CAF-A74D-342F-CD51-1B55E695E59A}"/>
              </a:ext>
            </a:extLst>
          </p:cNvPr>
          <p:cNvSpPr/>
          <p:nvPr/>
        </p:nvSpPr>
        <p:spPr>
          <a:xfrm>
            <a:off x="236916" y="2537792"/>
            <a:ext cx="2543336" cy="178241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1702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 animBg="1"/>
      <p:bldP spid="24" grpId="0"/>
      <p:bldP spid="2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hteck 34">
            <a:extLst>
              <a:ext uri="{FF2B5EF4-FFF2-40B4-BE49-F238E27FC236}">
                <a16:creationId xmlns:a16="http://schemas.microsoft.com/office/drawing/2014/main" id="{EE2AF5B2-662A-99A4-DFF6-89AC521A56BC}"/>
              </a:ext>
            </a:extLst>
          </p:cNvPr>
          <p:cNvSpPr/>
          <p:nvPr/>
        </p:nvSpPr>
        <p:spPr>
          <a:xfrm>
            <a:off x="0" y="2011550"/>
            <a:ext cx="12192000" cy="489857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Titel 16">
            <a:extLst>
              <a:ext uri="{FF2B5EF4-FFF2-40B4-BE49-F238E27FC236}">
                <a16:creationId xmlns:a16="http://schemas.microsoft.com/office/drawing/2014/main" id="{03150400-F245-CBE0-A1EB-DB1EE5105A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069" y="503470"/>
            <a:ext cx="9280073" cy="1569493"/>
          </a:xfrm>
        </p:spPr>
        <p:txBody>
          <a:bodyPr anchor="t">
            <a:normAutofit/>
          </a:bodyPr>
          <a:lstStyle/>
          <a:p>
            <a:r>
              <a:rPr lang="de-DE"/>
              <a:t>Jobdimensionen</a:t>
            </a:r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C4A3939E-B573-4FB2-AD69-18C1A75F94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9277" y="6475100"/>
            <a:ext cx="3877423" cy="365125"/>
          </a:xfrm>
        </p:spPr>
        <p:txBody>
          <a:bodyPr rtlCol="0"/>
          <a:lstStyle/>
          <a:p>
            <a:pPr lvl="0" rtl="0"/>
            <a:r>
              <a:rPr lang="de-DE">
                <a:solidFill>
                  <a:schemeClr val="bg1"/>
                </a:solidFill>
              </a:rPr>
              <a:t>JOBS TO BE DONE</a:t>
            </a:r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99800B7A-B486-4409-9EDD-0A7B9628ED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5992" y="6475100"/>
            <a:ext cx="630936" cy="365125"/>
          </a:xfrm>
        </p:spPr>
        <p:txBody>
          <a:bodyPr rtlCol="0"/>
          <a:lstStyle/>
          <a:p>
            <a:pPr lvl="0" rtl="0"/>
            <a:fld id="{06B786C7-B8F9-4072-AAAA-17258464D730}" type="slidenum">
              <a:rPr lang="de-DE" smtClean="0">
                <a:solidFill>
                  <a:schemeClr val="bg1"/>
                </a:solidFill>
              </a:rPr>
              <a:pPr lvl="0" rtl="0"/>
              <a:t>11</a:t>
            </a:fld>
            <a:endParaRPr lang="de-DE">
              <a:solidFill>
                <a:schemeClr val="bg1"/>
              </a:solidFill>
            </a:endParaRPr>
          </a:p>
        </p:txBody>
      </p:sp>
      <p:sp>
        <p:nvSpPr>
          <p:cNvPr id="36" name="Inhaltsplatzhalter 18">
            <a:extLst>
              <a:ext uri="{FF2B5EF4-FFF2-40B4-BE49-F238E27FC236}">
                <a16:creationId xmlns:a16="http://schemas.microsoft.com/office/drawing/2014/main" id="{623BE8DC-ADDC-2E5C-37CD-B8835730D0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983" y="1186284"/>
            <a:ext cx="7016438" cy="1357503"/>
          </a:xfrm>
        </p:spPr>
        <p:txBody>
          <a:bodyPr rtlCol="0">
            <a:noAutofit/>
          </a:bodyPr>
          <a:lstStyle/>
          <a:p>
            <a:pPr rtl="0"/>
            <a:r>
              <a:rPr lang="de-DE" sz="2000"/>
              <a:t>Es gibt </a:t>
            </a:r>
            <a:r>
              <a:rPr lang="de-DE" sz="2000" b="1"/>
              <a:t>drei Dimensionen</a:t>
            </a:r>
            <a:r>
              <a:rPr lang="de-DE" sz="2000"/>
              <a:t>, die Jobs einnehmen können</a:t>
            </a:r>
          </a:p>
        </p:txBody>
      </p:sp>
      <p:sp>
        <p:nvSpPr>
          <p:cNvPr id="12" name="Inhaltsplatzhalter 18">
            <a:extLst>
              <a:ext uri="{FF2B5EF4-FFF2-40B4-BE49-F238E27FC236}">
                <a16:creationId xmlns:a16="http://schemas.microsoft.com/office/drawing/2014/main" id="{A47E91A4-1815-61E5-8842-5870EE61753D}"/>
              </a:ext>
            </a:extLst>
          </p:cNvPr>
          <p:cNvSpPr txBox="1">
            <a:spLocks/>
          </p:cNvSpPr>
          <p:nvPr/>
        </p:nvSpPr>
        <p:spPr>
          <a:xfrm>
            <a:off x="1671894" y="2424758"/>
            <a:ext cx="3778880" cy="5373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 spc="-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spc="-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spc="-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 spc="-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 spc="-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2800" b="1">
                <a:solidFill>
                  <a:schemeClr val="bg1"/>
                </a:solidFill>
              </a:rPr>
              <a:t>Funktional</a:t>
            </a:r>
          </a:p>
        </p:txBody>
      </p:sp>
      <p:sp>
        <p:nvSpPr>
          <p:cNvPr id="13" name="Inhaltsplatzhalter 18">
            <a:extLst>
              <a:ext uri="{FF2B5EF4-FFF2-40B4-BE49-F238E27FC236}">
                <a16:creationId xmlns:a16="http://schemas.microsoft.com/office/drawing/2014/main" id="{D64B7DDB-545F-5B25-D116-F93AA6095F26}"/>
              </a:ext>
            </a:extLst>
          </p:cNvPr>
          <p:cNvSpPr txBox="1">
            <a:spLocks/>
          </p:cNvSpPr>
          <p:nvPr/>
        </p:nvSpPr>
        <p:spPr>
          <a:xfrm>
            <a:off x="1671894" y="3837122"/>
            <a:ext cx="3778880" cy="5373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 spc="-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spc="-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spc="-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 spc="-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 spc="-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2800" b="1">
                <a:solidFill>
                  <a:schemeClr val="bg1"/>
                </a:solidFill>
              </a:rPr>
              <a:t>Emotional</a:t>
            </a:r>
          </a:p>
        </p:txBody>
      </p:sp>
      <p:sp>
        <p:nvSpPr>
          <p:cNvPr id="14" name="Inhaltsplatzhalter 18">
            <a:extLst>
              <a:ext uri="{FF2B5EF4-FFF2-40B4-BE49-F238E27FC236}">
                <a16:creationId xmlns:a16="http://schemas.microsoft.com/office/drawing/2014/main" id="{28B38642-B67A-7FB8-C836-B2F785C49413}"/>
              </a:ext>
            </a:extLst>
          </p:cNvPr>
          <p:cNvSpPr txBox="1">
            <a:spLocks/>
          </p:cNvSpPr>
          <p:nvPr/>
        </p:nvSpPr>
        <p:spPr>
          <a:xfrm>
            <a:off x="1671894" y="5167288"/>
            <a:ext cx="3778880" cy="5373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 spc="-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spc="-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spc="-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 spc="-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 spc="-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2800" b="1">
                <a:solidFill>
                  <a:schemeClr val="bg1"/>
                </a:solidFill>
              </a:rPr>
              <a:t>Sozial</a:t>
            </a:r>
          </a:p>
        </p:txBody>
      </p:sp>
      <p:sp>
        <p:nvSpPr>
          <p:cNvPr id="15" name="Inhaltsplatzhalter 18">
            <a:extLst>
              <a:ext uri="{FF2B5EF4-FFF2-40B4-BE49-F238E27FC236}">
                <a16:creationId xmlns:a16="http://schemas.microsoft.com/office/drawing/2014/main" id="{3C561FBD-848D-8188-6EED-96C83D957751}"/>
              </a:ext>
            </a:extLst>
          </p:cNvPr>
          <p:cNvSpPr txBox="1">
            <a:spLocks/>
          </p:cNvSpPr>
          <p:nvPr/>
        </p:nvSpPr>
        <p:spPr>
          <a:xfrm>
            <a:off x="1671894" y="2906141"/>
            <a:ext cx="4954537" cy="7712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 spc="-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spc="-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spc="-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 spc="-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 spc="-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2000">
                <a:solidFill>
                  <a:schemeClr val="bg1"/>
                </a:solidFill>
              </a:rPr>
              <a:t>Wird die Aufgabe des Kunden erfüllt?</a:t>
            </a:r>
          </a:p>
          <a:p>
            <a:endParaRPr lang="de-DE" sz="2000">
              <a:solidFill>
                <a:schemeClr val="bg1"/>
              </a:solidFill>
            </a:endParaRPr>
          </a:p>
        </p:txBody>
      </p:sp>
      <p:sp>
        <p:nvSpPr>
          <p:cNvPr id="16" name="Inhaltsplatzhalter 18">
            <a:extLst>
              <a:ext uri="{FF2B5EF4-FFF2-40B4-BE49-F238E27FC236}">
                <a16:creationId xmlns:a16="http://schemas.microsoft.com/office/drawing/2014/main" id="{E717268B-9324-8CFB-E357-F1414F0CC56A}"/>
              </a:ext>
            </a:extLst>
          </p:cNvPr>
          <p:cNvSpPr txBox="1">
            <a:spLocks/>
          </p:cNvSpPr>
          <p:nvPr/>
        </p:nvSpPr>
        <p:spPr>
          <a:xfrm>
            <a:off x="1671894" y="4318526"/>
            <a:ext cx="4954537" cy="7712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 spc="-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spc="-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spc="-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 spc="-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 spc="-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2000">
                <a:solidFill>
                  <a:schemeClr val="bg1"/>
                </a:solidFill>
              </a:rPr>
              <a:t>Wie möchte sich der Kunde fühlen?</a:t>
            </a:r>
          </a:p>
          <a:p>
            <a:endParaRPr lang="de-DE" sz="2000">
              <a:solidFill>
                <a:schemeClr val="bg1"/>
              </a:solidFill>
            </a:endParaRPr>
          </a:p>
        </p:txBody>
      </p:sp>
      <p:sp>
        <p:nvSpPr>
          <p:cNvPr id="18" name="Inhaltsplatzhalter 18">
            <a:extLst>
              <a:ext uri="{FF2B5EF4-FFF2-40B4-BE49-F238E27FC236}">
                <a16:creationId xmlns:a16="http://schemas.microsoft.com/office/drawing/2014/main" id="{21EE8D55-07AD-4F7A-15EB-AB0ADE6D0C44}"/>
              </a:ext>
            </a:extLst>
          </p:cNvPr>
          <p:cNvSpPr txBox="1">
            <a:spLocks/>
          </p:cNvSpPr>
          <p:nvPr/>
        </p:nvSpPr>
        <p:spPr>
          <a:xfrm>
            <a:off x="1671893" y="5618031"/>
            <a:ext cx="4710619" cy="7712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 spc="-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spc="-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spc="-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 spc="-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 spc="-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2000">
                <a:solidFill>
                  <a:schemeClr val="bg1"/>
                </a:solidFill>
              </a:rPr>
              <a:t>Wie möchte der Kunde von anderen wahrgenommen werden?</a:t>
            </a:r>
          </a:p>
          <a:p>
            <a:endParaRPr lang="de-DE" sz="2000">
              <a:solidFill>
                <a:schemeClr val="bg1"/>
              </a:solidFill>
            </a:endParaRPr>
          </a:p>
        </p:txBody>
      </p:sp>
      <p:sp>
        <p:nvSpPr>
          <p:cNvPr id="19" name="Inhaltsplatzhalter 18">
            <a:extLst>
              <a:ext uri="{FF2B5EF4-FFF2-40B4-BE49-F238E27FC236}">
                <a16:creationId xmlns:a16="http://schemas.microsoft.com/office/drawing/2014/main" id="{1385B5F2-5352-F920-006D-0F70C8D90F5A}"/>
              </a:ext>
            </a:extLst>
          </p:cNvPr>
          <p:cNvSpPr txBox="1">
            <a:spLocks/>
          </p:cNvSpPr>
          <p:nvPr/>
        </p:nvSpPr>
        <p:spPr>
          <a:xfrm>
            <a:off x="7237462" y="2577327"/>
            <a:ext cx="4350975" cy="7712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 spc="-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spc="-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spc="-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 spc="-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 spc="-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2000">
                <a:solidFill>
                  <a:schemeClr val="bg1"/>
                </a:solidFill>
              </a:rPr>
              <a:t>Ein Kaugummi soll meine </a:t>
            </a:r>
            <a:r>
              <a:rPr lang="de-DE" sz="2000" b="1">
                <a:solidFill>
                  <a:schemeClr val="bg1"/>
                </a:solidFill>
              </a:rPr>
              <a:t>Zähne unterwegs säubern</a:t>
            </a:r>
          </a:p>
          <a:p>
            <a:endParaRPr lang="de-DE" sz="2000">
              <a:solidFill>
                <a:schemeClr val="bg1"/>
              </a:solidFill>
            </a:endParaRPr>
          </a:p>
        </p:txBody>
      </p:sp>
      <p:sp>
        <p:nvSpPr>
          <p:cNvPr id="20" name="Inhaltsplatzhalter 18">
            <a:extLst>
              <a:ext uri="{FF2B5EF4-FFF2-40B4-BE49-F238E27FC236}">
                <a16:creationId xmlns:a16="http://schemas.microsoft.com/office/drawing/2014/main" id="{8EF85B36-5E7B-8916-FF93-A4AF1E86FEB6}"/>
              </a:ext>
            </a:extLst>
          </p:cNvPr>
          <p:cNvSpPr txBox="1">
            <a:spLocks/>
          </p:cNvSpPr>
          <p:nvPr/>
        </p:nvSpPr>
        <p:spPr>
          <a:xfrm>
            <a:off x="7237462" y="3967697"/>
            <a:ext cx="4542859" cy="7110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 spc="-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spc="-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spc="-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 spc="-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 spc="-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2000">
                <a:solidFill>
                  <a:schemeClr val="bg1"/>
                </a:solidFill>
              </a:rPr>
              <a:t>Ein Kaugummi soll </a:t>
            </a:r>
            <a:r>
              <a:rPr lang="de-DE" sz="2000" b="1">
                <a:solidFill>
                  <a:schemeClr val="bg1"/>
                </a:solidFill>
              </a:rPr>
              <a:t>mich beruhigen</a:t>
            </a:r>
            <a:r>
              <a:rPr lang="de-DE" sz="2000">
                <a:solidFill>
                  <a:schemeClr val="bg1"/>
                </a:solidFill>
              </a:rPr>
              <a:t>, wenn ich nervös bin </a:t>
            </a:r>
          </a:p>
        </p:txBody>
      </p:sp>
      <p:sp>
        <p:nvSpPr>
          <p:cNvPr id="21" name="Inhaltsplatzhalter 18">
            <a:extLst>
              <a:ext uri="{FF2B5EF4-FFF2-40B4-BE49-F238E27FC236}">
                <a16:creationId xmlns:a16="http://schemas.microsoft.com/office/drawing/2014/main" id="{DF3FF3EE-EB9D-6739-4EAC-AAA8D26EA879}"/>
              </a:ext>
            </a:extLst>
          </p:cNvPr>
          <p:cNvSpPr txBox="1">
            <a:spLocks/>
          </p:cNvSpPr>
          <p:nvPr/>
        </p:nvSpPr>
        <p:spPr>
          <a:xfrm>
            <a:off x="7237462" y="5297701"/>
            <a:ext cx="4350975" cy="11151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 spc="-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spc="-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spc="-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 spc="-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 spc="-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2000">
                <a:solidFill>
                  <a:schemeClr val="bg1"/>
                </a:solidFill>
              </a:rPr>
              <a:t>Ein Kaugummi soll bewirken, dass </a:t>
            </a:r>
            <a:r>
              <a:rPr lang="de-DE" sz="2000" b="1">
                <a:solidFill>
                  <a:schemeClr val="bg1"/>
                </a:solidFill>
              </a:rPr>
              <a:t>andere meinen frischen Atem wahrnehmen</a:t>
            </a:r>
          </a:p>
          <a:p>
            <a:endParaRPr lang="de-DE" sz="2000">
              <a:solidFill>
                <a:schemeClr val="bg1"/>
              </a:solidFill>
            </a:endParaRPr>
          </a:p>
        </p:txBody>
      </p:sp>
      <p:sp>
        <p:nvSpPr>
          <p:cNvPr id="22" name="Rechteck 21">
            <a:extLst>
              <a:ext uri="{FF2B5EF4-FFF2-40B4-BE49-F238E27FC236}">
                <a16:creationId xmlns:a16="http://schemas.microsoft.com/office/drawing/2014/main" id="{78CD8C5F-91BE-5F48-8E46-2932D8A677C2}"/>
              </a:ext>
            </a:extLst>
          </p:cNvPr>
          <p:cNvSpPr/>
          <p:nvPr/>
        </p:nvSpPr>
        <p:spPr>
          <a:xfrm>
            <a:off x="7173668" y="2424758"/>
            <a:ext cx="4670445" cy="100424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Rechteck 22">
            <a:extLst>
              <a:ext uri="{FF2B5EF4-FFF2-40B4-BE49-F238E27FC236}">
                <a16:creationId xmlns:a16="http://schemas.microsoft.com/office/drawing/2014/main" id="{144D83DE-E7E2-9E7D-4664-766EBFAE42A9}"/>
              </a:ext>
            </a:extLst>
          </p:cNvPr>
          <p:cNvSpPr/>
          <p:nvPr/>
        </p:nvSpPr>
        <p:spPr>
          <a:xfrm>
            <a:off x="7173667" y="3818414"/>
            <a:ext cx="4670445" cy="100424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Rechteck 23">
            <a:extLst>
              <a:ext uri="{FF2B5EF4-FFF2-40B4-BE49-F238E27FC236}">
                <a16:creationId xmlns:a16="http://schemas.microsoft.com/office/drawing/2014/main" id="{FDB9ABF2-9422-E9F1-6A24-E60414C29112}"/>
              </a:ext>
            </a:extLst>
          </p:cNvPr>
          <p:cNvSpPr/>
          <p:nvPr/>
        </p:nvSpPr>
        <p:spPr>
          <a:xfrm>
            <a:off x="7173666" y="5245768"/>
            <a:ext cx="4670445" cy="121903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" name="Grafik 2">
            <a:extLst>
              <a:ext uri="{FF2B5EF4-FFF2-40B4-BE49-F238E27FC236}">
                <a16:creationId xmlns:a16="http://schemas.microsoft.com/office/drawing/2014/main" id="{3135056F-F691-3A72-1439-29632642C4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23658" y="2503446"/>
            <a:ext cx="770376" cy="778660"/>
          </a:xfrm>
          <a:prstGeom prst="rect">
            <a:avLst/>
          </a:prstGeom>
        </p:spPr>
      </p:pic>
      <p:pic>
        <p:nvPicPr>
          <p:cNvPr id="3" name="Grafik 4">
            <a:extLst>
              <a:ext uri="{FF2B5EF4-FFF2-40B4-BE49-F238E27FC236}">
                <a16:creationId xmlns:a16="http://schemas.microsoft.com/office/drawing/2014/main" id="{9F02C3B3-A57C-319D-995B-CC511E3B0AE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15922" y="3973385"/>
            <a:ext cx="785848" cy="696037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DB603F44-0E27-5A58-0815-4C3A290DB6F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65154" y="5297701"/>
            <a:ext cx="687385" cy="787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38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2" grpId="0" animBg="1"/>
      <p:bldP spid="23" grpId="0" animBg="1"/>
      <p:bldP spid="2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CC480DF0-87A6-74AF-3611-14E0B088B6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591" y="1639359"/>
            <a:ext cx="8165045" cy="4617524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Pfeil: nach rechts 7">
            <a:extLst>
              <a:ext uri="{FF2B5EF4-FFF2-40B4-BE49-F238E27FC236}">
                <a16:creationId xmlns:a16="http://schemas.microsoft.com/office/drawing/2014/main" id="{D8FB951B-EBE1-71D5-CC5E-AE58311A84E3}"/>
              </a:ext>
            </a:extLst>
          </p:cNvPr>
          <p:cNvSpPr/>
          <p:nvPr/>
        </p:nvSpPr>
        <p:spPr>
          <a:xfrm>
            <a:off x="2461238" y="5330024"/>
            <a:ext cx="2089876" cy="10025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Titel 21">
            <a:extLst>
              <a:ext uri="{FF2B5EF4-FFF2-40B4-BE49-F238E27FC236}">
                <a16:creationId xmlns:a16="http://schemas.microsoft.com/office/drawing/2014/main" id="{CBCA8D9B-86A6-46D0-8939-576472F485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2983" y="194783"/>
            <a:ext cx="9421177" cy="769493"/>
          </a:xfrm>
        </p:spPr>
        <p:txBody>
          <a:bodyPr rtlCol="0">
            <a:normAutofit fontScale="90000"/>
          </a:bodyPr>
          <a:lstStyle/>
          <a:p>
            <a:pPr rtl="0"/>
            <a:r>
              <a:rPr lang="de-DE"/>
              <a:t>Jobs identifizieren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1BA44D22-2C67-436D-AB47-1C91A69B29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1168" y="6356350"/>
            <a:ext cx="4837176" cy="365125"/>
          </a:xfrm>
        </p:spPr>
        <p:txBody>
          <a:bodyPr rtlCol="0"/>
          <a:lstStyle/>
          <a:p>
            <a:pPr rtl="0"/>
            <a:r>
              <a:rPr lang="de-DE"/>
              <a:t>JOBS TO BE DONE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E673DB5F-1A43-441F-953F-DA8BBE7299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5992" y="6356350"/>
            <a:ext cx="630936" cy="365125"/>
          </a:xfrm>
        </p:spPr>
        <p:txBody>
          <a:bodyPr rtlCol="0"/>
          <a:lstStyle/>
          <a:p>
            <a:pPr lvl="0" rtl="0"/>
            <a:fld id="{06B786C7-B8F9-4072-AAAA-17258464D730}" type="slidenum">
              <a:rPr lang="de-DE" smtClean="0"/>
              <a:pPr lvl="0" rtl="0"/>
              <a:t>12</a:t>
            </a:fld>
            <a:endParaRPr lang="de-DE"/>
          </a:p>
        </p:txBody>
      </p:sp>
      <p:sp>
        <p:nvSpPr>
          <p:cNvPr id="2" name="Inhaltsplatzhalter 18">
            <a:extLst>
              <a:ext uri="{FF2B5EF4-FFF2-40B4-BE49-F238E27FC236}">
                <a16:creationId xmlns:a16="http://schemas.microsoft.com/office/drawing/2014/main" id="{2052EB42-5B44-A716-C876-A17C7926878D}"/>
              </a:ext>
            </a:extLst>
          </p:cNvPr>
          <p:cNvSpPr txBox="1">
            <a:spLocks/>
          </p:cNvSpPr>
          <p:nvPr/>
        </p:nvSpPr>
        <p:spPr>
          <a:xfrm>
            <a:off x="4849090" y="1650619"/>
            <a:ext cx="7016438" cy="1357503"/>
          </a:xfrm>
          <a:prstGeom prst="rect">
            <a:avLst/>
          </a:prstGeom>
        </p:spPr>
        <p:txBody>
          <a:bodyPr rtlCol="0">
            <a:no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 spc="-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spc="-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spc="-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 spc="-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 spc="-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de-DE" sz="3600" b="1">
                <a:solidFill>
                  <a:schemeClr val="accent1"/>
                </a:solidFill>
              </a:rPr>
              <a:t>Jobs </a:t>
            </a:r>
            <a:r>
              <a:rPr lang="de-DE" sz="3600" b="1" err="1">
                <a:solidFill>
                  <a:schemeClr val="accent1"/>
                </a:solidFill>
              </a:rPr>
              <a:t>to</a:t>
            </a:r>
            <a:r>
              <a:rPr lang="de-DE" sz="3600" b="1">
                <a:solidFill>
                  <a:schemeClr val="accent1"/>
                </a:solidFill>
              </a:rPr>
              <a:t> </a:t>
            </a:r>
            <a:r>
              <a:rPr lang="de-DE" sz="3600" b="1" err="1">
                <a:solidFill>
                  <a:schemeClr val="accent1"/>
                </a:solidFill>
              </a:rPr>
              <a:t>be</a:t>
            </a:r>
            <a:r>
              <a:rPr lang="de-DE" sz="3600" b="1">
                <a:solidFill>
                  <a:schemeClr val="accent1"/>
                </a:solidFill>
              </a:rPr>
              <a:t> Done Timeline</a:t>
            </a:r>
          </a:p>
        </p:txBody>
      </p:sp>
      <p:sp>
        <p:nvSpPr>
          <p:cNvPr id="7" name="Inhaltsplatzhalter 18">
            <a:extLst>
              <a:ext uri="{FF2B5EF4-FFF2-40B4-BE49-F238E27FC236}">
                <a16:creationId xmlns:a16="http://schemas.microsoft.com/office/drawing/2014/main" id="{72309006-45BC-30D1-7669-35800C72BB7E}"/>
              </a:ext>
            </a:extLst>
          </p:cNvPr>
          <p:cNvSpPr txBox="1">
            <a:spLocks/>
          </p:cNvSpPr>
          <p:nvPr/>
        </p:nvSpPr>
        <p:spPr>
          <a:xfrm>
            <a:off x="2321779" y="5643631"/>
            <a:ext cx="2229334" cy="375361"/>
          </a:xfrm>
          <a:prstGeom prst="rect">
            <a:avLst/>
          </a:prstGeom>
        </p:spPr>
        <p:txBody>
          <a:bodyPr rtlCol="0">
            <a:no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 spc="-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spc="-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spc="-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 spc="-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 spc="-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de-DE" sz="1600" b="1">
                <a:solidFill>
                  <a:schemeClr val="bg1"/>
                </a:solidFill>
              </a:rPr>
              <a:t>Non-</a:t>
            </a:r>
            <a:r>
              <a:rPr lang="de-DE" sz="1600" b="1" err="1">
                <a:solidFill>
                  <a:schemeClr val="bg1"/>
                </a:solidFill>
              </a:rPr>
              <a:t>consumption</a:t>
            </a:r>
            <a:endParaRPr lang="de-DE" sz="1600" b="1">
              <a:solidFill>
                <a:schemeClr val="bg1"/>
              </a:solidFill>
            </a:endParaRPr>
          </a:p>
        </p:txBody>
      </p:sp>
      <p:sp>
        <p:nvSpPr>
          <p:cNvPr id="9" name="Inhaltsplatzhalter 18">
            <a:extLst>
              <a:ext uri="{FF2B5EF4-FFF2-40B4-BE49-F238E27FC236}">
                <a16:creationId xmlns:a16="http://schemas.microsoft.com/office/drawing/2014/main" id="{5781CDE5-9B57-637F-8B41-9CC26CACC88F}"/>
              </a:ext>
            </a:extLst>
          </p:cNvPr>
          <p:cNvSpPr txBox="1">
            <a:spLocks/>
          </p:cNvSpPr>
          <p:nvPr/>
        </p:nvSpPr>
        <p:spPr>
          <a:xfrm>
            <a:off x="6279126" y="2481770"/>
            <a:ext cx="5870202" cy="2254505"/>
          </a:xfrm>
          <a:prstGeom prst="rect">
            <a:avLst/>
          </a:prstGeom>
        </p:spPr>
        <p:txBody>
          <a:bodyPr rtlCol="0">
            <a:no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 spc="-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spc="-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spc="-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 spc="-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 spc="-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sz="2000"/>
              <a:t>Innovationsmanager müssen sich </a:t>
            </a:r>
            <a:r>
              <a:rPr lang="de-DE" sz="2000" b="1"/>
              <a:t>in den Kunden hineinversetzen</a:t>
            </a:r>
            <a:r>
              <a:rPr lang="de-DE" sz="2000"/>
              <a:t> und seine </a:t>
            </a:r>
            <a:r>
              <a:rPr lang="de-DE" sz="2000" b="1"/>
              <a:t>Gedanken</a:t>
            </a:r>
            <a:r>
              <a:rPr lang="de-DE" sz="2000"/>
              <a:t> von Beginn bis Ende des Kauf- &amp; Konsumprozesses </a:t>
            </a:r>
            <a:r>
              <a:rPr lang="de-DE" sz="2000" b="1"/>
              <a:t>nachvollziehen</a:t>
            </a:r>
          </a:p>
          <a:p>
            <a:pPr marL="0" indent="0">
              <a:buNone/>
            </a:pPr>
            <a:r>
              <a:rPr lang="de-DE" sz="2000" b="1"/>
              <a:t>Ziel: </a:t>
            </a:r>
            <a:r>
              <a:rPr lang="de-DE" sz="2000"/>
              <a:t>die Situation verstehen, nicht den Menschen</a:t>
            </a:r>
          </a:p>
        </p:txBody>
      </p:sp>
    </p:spTree>
    <p:extLst>
      <p:ext uri="{BB962C8B-B14F-4D97-AF65-F5344CB8AC3E}">
        <p14:creationId xmlns:p14="http://schemas.microsoft.com/office/powerpoint/2010/main" val="3325690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>
            <a:extLst>
              <a:ext uri="{FF2B5EF4-FFF2-40B4-BE49-F238E27FC236}">
                <a16:creationId xmlns:a16="http://schemas.microsoft.com/office/drawing/2014/main" id="{F36A83E8-7E24-C85A-DBE2-14F7FF86EA12}"/>
              </a:ext>
            </a:extLst>
          </p:cNvPr>
          <p:cNvSpPr/>
          <p:nvPr/>
        </p:nvSpPr>
        <p:spPr>
          <a:xfrm>
            <a:off x="5747656" y="2019290"/>
            <a:ext cx="5900928" cy="335393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1" name="Grafik 10" descr="Öffnendes Anführungszeichen mit einfarbiger Füllung">
            <a:extLst>
              <a:ext uri="{FF2B5EF4-FFF2-40B4-BE49-F238E27FC236}">
                <a16:creationId xmlns:a16="http://schemas.microsoft.com/office/drawing/2014/main" id="{53E6EC9A-9BE3-D2B0-65AA-B00E2B1B97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794315" y="1136895"/>
            <a:ext cx="3353936" cy="3353936"/>
          </a:xfrm>
          <a:prstGeom prst="rect">
            <a:avLst/>
          </a:prstGeom>
        </p:spPr>
      </p:pic>
      <p:sp>
        <p:nvSpPr>
          <p:cNvPr id="22" name="Titel 21">
            <a:extLst>
              <a:ext uri="{FF2B5EF4-FFF2-40B4-BE49-F238E27FC236}">
                <a16:creationId xmlns:a16="http://schemas.microsoft.com/office/drawing/2014/main" id="{CBCA8D9B-86A6-46D0-8939-576472F485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2983" y="194783"/>
            <a:ext cx="9421177" cy="769493"/>
          </a:xfrm>
        </p:spPr>
        <p:txBody>
          <a:bodyPr rtlCol="0">
            <a:normAutofit fontScale="90000"/>
          </a:bodyPr>
          <a:lstStyle/>
          <a:p>
            <a:pPr rtl="0"/>
            <a:r>
              <a:rPr lang="de-DE"/>
              <a:t>Jobs identifizieren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E673DB5F-1A43-441F-953F-DA8BBE7299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5992" y="6356350"/>
            <a:ext cx="630936" cy="365125"/>
          </a:xfrm>
        </p:spPr>
        <p:txBody>
          <a:bodyPr rtlCol="0"/>
          <a:lstStyle/>
          <a:p>
            <a:pPr lvl="0" rtl="0"/>
            <a:fld id="{06B786C7-B8F9-4072-AAAA-17258464D730}" type="slidenum">
              <a:rPr lang="de-DE" smtClean="0"/>
              <a:pPr lvl="0" rtl="0"/>
              <a:t>13</a:t>
            </a:fld>
            <a:endParaRPr lang="de-DE"/>
          </a:p>
        </p:txBody>
      </p:sp>
      <p:sp>
        <p:nvSpPr>
          <p:cNvPr id="2" name="Inhaltsplatzhalter 18">
            <a:extLst>
              <a:ext uri="{FF2B5EF4-FFF2-40B4-BE49-F238E27FC236}">
                <a16:creationId xmlns:a16="http://schemas.microsoft.com/office/drawing/2014/main" id="{2052EB42-5B44-A716-C876-A17C7926878D}"/>
              </a:ext>
            </a:extLst>
          </p:cNvPr>
          <p:cNvSpPr txBox="1">
            <a:spLocks/>
          </p:cNvSpPr>
          <p:nvPr/>
        </p:nvSpPr>
        <p:spPr>
          <a:xfrm>
            <a:off x="1002982" y="1936165"/>
            <a:ext cx="4744674" cy="1357503"/>
          </a:xfrm>
          <a:prstGeom prst="rect">
            <a:avLst/>
          </a:prstGeom>
        </p:spPr>
        <p:txBody>
          <a:bodyPr rtlCol="0">
            <a:no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 spc="-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spc="-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spc="-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 spc="-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 spc="-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sz="3600" b="1">
                <a:solidFill>
                  <a:schemeClr val="accent1"/>
                </a:solidFill>
              </a:rPr>
              <a:t>Kundeninterviews führen</a:t>
            </a:r>
          </a:p>
        </p:txBody>
      </p:sp>
      <p:sp>
        <p:nvSpPr>
          <p:cNvPr id="7" name="Inhaltsplatzhalter 18">
            <a:extLst>
              <a:ext uri="{FF2B5EF4-FFF2-40B4-BE49-F238E27FC236}">
                <a16:creationId xmlns:a16="http://schemas.microsoft.com/office/drawing/2014/main" id="{72309006-45BC-30D1-7669-35800C72BB7E}"/>
              </a:ext>
            </a:extLst>
          </p:cNvPr>
          <p:cNvSpPr txBox="1">
            <a:spLocks/>
          </p:cNvSpPr>
          <p:nvPr/>
        </p:nvSpPr>
        <p:spPr>
          <a:xfrm>
            <a:off x="1002983" y="3429000"/>
            <a:ext cx="4723979" cy="2254505"/>
          </a:xfrm>
          <a:prstGeom prst="rect">
            <a:avLst/>
          </a:prstGeom>
        </p:spPr>
        <p:txBody>
          <a:bodyPr rtlCol="0">
            <a:no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 spc="-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spc="-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spc="-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 spc="-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 spc="-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/>
              <a:t>Es ist wichtig die </a:t>
            </a:r>
            <a:r>
              <a:rPr lang="de-DE" b="1"/>
              <a:t>richtigen Fragen </a:t>
            </a:r>
            <a:r>
              <a:rPr lang="de-DE"/>
              <a:t>zu stellen!</a:t>
            </a:r>
          </a:p>
          <a:p>
            <a:pPr marL="0" indent="0">
              <a:buNone/>
            </a:pPr>
            <a:r>
              <a:rPr lang="de-DE"/>
              <a:t>„Was wollt ihr?“ </a:t>
            </a:r>
            <a:br>
              <a:rPr lang="de-DE"/>
            </a:br>
            <a:r>
              <a:rPr lang="de-DE"/>
              <a:t>liefert keine guten Ergebnisse</a:t>
            </a:r>
          </a:p>
        </p:txBody>
      </p:sp>
      <p:sp>
        <p:nvSpPr>
          <p:cNvPr id="8" name="Titel 6">
            <a:extLst>
              <a:ext uri="{FF2B5EF4-FFF2-40B4-BE49-F238E27FC236}">
                <a16:creationId xmlns:a16="http://schemas.microsoft.com/office/drawing/2014/main" id="{E4377C4D-3A4A-06E5-626C-AB78BBBEE103}"/>
              </a:ext>
            </a:extLst>
          </p:cNvPr>
          <p:cNvSpPr txBox="1">
            <a:spLocks/>
          </p:cNvSpPr>
          <p:nvPr/>
        </p:nvSpPr>
        <p:spPr>
          <a:xfrm>
            <a:off x="5888471" y="1528562"/>
            <a:ext cx="5770299" cy="38873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800" b="1" kern="1200" spc="-2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600"/>
              <a:t>Wenn ich die Menschen gefragt hätte, was sie wollen, hätten sie gesagt schnellere Pferde. </a:t>
            </a:r>
            <a:endParaRPr lang="de-DE" sz="3600">
              <a:solidFill>
                <a:schemeClr val="bg2"/>
              </a:solidFill>
            </a:endParaRPr>
          </a:p>
        </p:txBody>
      </p:sp>
      <p:sp>
        <p:nvSpPr>
          <p:cNvPr id="10" name="Untertitel 7">
            <a:extLst>
              <a:ext uri="{FF2B5EF4-FFF2-40B4-BE49-F238E27FC236}">
                <a16:creationId xmlns:a16="http://schemas.microsoft.com/office/drawing/2014/main" id="{B50AAF2B-0A59-F45F-B992-EFD9FFDB908D}"/>
              </a:ext>
            </a:extLst>
          </p:cNvPr>
          <p:cNvSpPr txBox="1">
            <a:spLocks/>
          </p:cNvSpPr>
          <p:nvPr/>
        </p:nvSpPr>
        <p:spPr>
          <a:xfrm>
            <a:off x="5878285" y="4809599"/>
            <a:ext cx="6437555" cy="489716"/>
          </a:xfrm>
          <a:prstGeom prst="rect">
            <a:avLst/>
          </a:prstGeom>
        </p:spPr>
        <p:txBody>
          <a:bodyPr rtlCol="0"/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 spc="-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spc="-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spc="-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 spc="-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 spc="-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sz="2000" b="1">
                <a:solidFill>
                  <a:schemeClr val="bg1"/>
                </a:solidFill>
              </a:rPr>
              <a:t>- Henry Ford</a:t>
            </a:r>
          </a:p>
        </p:txBody>
      </p:sp>
      <p:sp>
        <p:nvSpPr>
          <p:cNvPr id="3" name="Fußzeilenplatzhalter 3">
            <a:extLst>
              <a:ext uri="{FF2B5EF4-FFF2-40B4-BE49-F238E27FC236}">
                <a16:creationId xmlns:a16="http://schemas.microsoft.com/office/drawing/2014/main" id="{B7A7FACA-D9A4-DD88-BA13-ADECAAC0F9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1168" y="6356350"/>
            <a:ext cx="4837176" cy="365125"/>
          </a:xfrm>
        </p:spPr>
        <p:txBody>
          <a:bodyPr rtlCol="0"/>
          <a:lstStyle/>
          <a:p>
            <a:pPr rtl="0"/>
            <a:r>
              <a:rPr lang="de-DE"/>
              <a:t>JOBS TO BE DONE</a:t>
            </a:r>
          </a:p>
        </p:txBody>
      </p:sp>
    </p:spTree>
    <p:extLst>
      <p:ext uri="{BB962C8B-B14F-4D97-AF65-F5344CB8AC3E}">
        <p14:creationId xmlns:p14="http://schemas.microsoft.com/office/powerpoint/2010/main" val="2058503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el 21">
            <a:extLst>
              <a:ext uri="{FF2B5EF4-FFF2-40B4-BE49-F238E27FC236}">
                <a16:creationId xmlns:a16="http://schemas.microsoft.com/office/drawing/2014/main" id="{CBCA8D9B-86A6-46D0-8939-576472F485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2983" y="194783"/>
            <a:ext cx="9421177" cy="769493"/>
          </a:xfrm>
        </p:spPr>
        <p:txBody>
          <a:bodyPr rtlCol="0">
            <a:normAutofit fontScale="90000"/>
          </a:bodyPr>
          <a:lstStyle/>
          <a:p>
            <a:pPr rtl="0"/>
            <a:r>
              <a:rPr lang="de-DE"/>
              <a:t>Jobs identifizieren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1BA44D22-2C67-436D-AB47-1C91A69B29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1168" y="6356350"/>
            <a:ext cx="4837176" cy="365125"/>
          </a:xfrm>
        </p:spPr>
        <p:txBody>
          <a:bodyPr rtlCol="0"/>
          <a:lstStyle/>
          <a:p>
            <a:pPr rtl="0"/>
            <a:r>
              <a:rPr lang="de-DE"/>
              <a:t>JOBS TO BE DONE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E673DB5F-1A43-441F-953F-DA8BBE7299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5992" y="6356350"/>
            <a:ext cx="630936" cy="365125"/>
          </a:xfrm>
        </p:spPr>
        <p:txBody>
          <a:bodyPr rtlCol="0"/>
          <a:lstStyle/>
          <a:p>
            <a:pPr lvl="0" rtl="0"/>
            <a:fld id="{06B786C7-B8F9-4072-AAAA-17258464D730}" type="slidenum">
              <a:rPr lang="de-DE" smtClean="0"/>
              <a:pPr lvl="0" rtl="0"/>
              <a:t>14</a:t>
            </a:fld>
            <a:endParaRPr lang="de-DE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203EF2FF-F8C0-21BD-0518-D741F94BEF32}"/>
              </a:ext>
            </a:extLst>
          </p:cNvPr>
          <p:cNvSpPr txBox="1"/>
          <p:nvPr/>
        </p:nvSpPr>
        <p:spPr>
          <a:xfrm>
            <a:off x="507889" y="579529"/>
            <a:ext cx="3123211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0" b="1">
                <a:solidFill>
                  <a:srgbClr val="E1DFF5"/>
                </a:solidFill>
              </a:rPr>
              <a:t>5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CCB5BA6C-4164-46F0-7107-FA90FA0B37FF}"/>
              </a:ext>
            </a:extLst>
          </p:cNvPr>
          <p:cNvSpPr txBox="1"/>
          <p:nvPr/>
        </p:nvSpPr>
        <p:spPr>
          <a:xfrm>
            <a:off x="172285" y="2690182"/>
            <a:ext cx="435254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6000" b="1">
                <a:solidFill>
                  <a:schemeClr val="accent1"/>
                </a:solidFill>
              </a:rPr>
              <a:t>WHY - Methode</a:t>
            </a:r>
            <a:r>
              <a:rPr lang="de-DE" sz="6000" b="1"/>
              <a:t> </a:t>
            </a:r>
          </a:p>
        </p:txBody>
      </p:sp>
      <p:grpSp>
        <p:nvGrpSpPr>
          <p:cNvPr id="17" name="Gruppieren 16">
            <a:extLst>
              <a:ext uri="{FF2B5EF4-FFF2-40B4-BE49-F238E27FC236}">
                <a16:creationId xmlns:a16="http://schemas.microsoft.com/office/drawing/2014/main" id="{909929E8-0C05-72B1-1D33-9149E7987D51}"/>
              </a:ext>
            </a:extLst>
          </p:cNvPr>
          <p:cNvGrpSpPr/>
          <p:nvPr/>
        </p:nvGrpSpPr>
        <p:grpSpPr>
          <a:xfrm>
            <a:off x="4860433" y="1404481"/>
            <a:ext cx="6341092" cy="4509125"/>
            <a:chOff x="5557983" y="1844685"/>
            <a:chExt cx="5486623" cy="3766651"/>
          </a:xfrm>
        </p:grpSpPr>
        <p:graphicFrame>
          <p:nvGraphicFramePr>
            <p:cNvPr id="9" name="Diagramm 8">
              <a:extLst>
                <a:ext uri="{FF2B5EF4-FFF2-40B4-BE49-F238E27FC236}">
                  <a16:creationId xmlns:a16="http://schemas.microsoft.com/office/drawing/2014/main" id="{8DC9AEDE-9F3F-C027-7E65-C980D4452C7D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4084018427"/>
                </p:ext>
              </p:extLst>
            </p:nvPr>
          </p:nvGraphicFramePr>
          <p:xfrm>
            <a:off x="5557983" y="1844685"/>
            <a:ext cx="1956451" cy="1814847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graphicFrame>
          <p:nvGraphicFramePr>
            <p:cNvPr id="10" name="Diagramm 9">
              <a:extLst>
                <a:ext uri="{FF2B5EF4-FFF2-40B4-BE49-F238E27FC236}">
                  <a16:creationId xmlns:a16="http://schemas.microsoft.com/office/drawing/2014/main" id="{410AC557-6640-C716-83C4-B6714DD090A9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3997193082"/>
                </p:ext>
              </p:extLst>
            </p:nvPr>
          </p:nvGraphicFramePr>
          <p:xfrm>
            <a:off x="6451712" y="2330328"/>
            <a:ext cx="1956451" cy="1814847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8" r:lo="rId9" r:qs="rId10" r:cs="rId11"/>
            </a:graphicData>
          </a:graphic>
        </p:graphicFrame>
        <p:graphicFrame>
          <p:nvGraphicFramePr>
            <p:cNvPr id="14" name="Diagramm 13">
              <a:extLst>
                <a:ext uri="{FF2B5EF4-FFF2-40B4-BE49-F238E27FC236}">
                  <a16:creationId xmlns:a16="http://schemas.microsoft.com/office/drawing/2014/main" id="{6E3477AA-BDD6-BA25-D925-07587FF45D6B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212860275"/>
                </p:ext>
              </p:extLst>
            </p:nvPr>
          </p:nvGraphicFramePr>
          <p:xfrm>
            <a:off x="7323069" y="2814327"/>
            <a:ext cx="1956451" cy="1814847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13" r:lo="rId14" r:qs="rId15" r:cs="rId16"/>
            </a:graphicData>
          </a:graphic>
        </p:graphicFrame>
        <p:graphicFrame>
          <p:nvGraphicFramePr>
            <p:cNvPr id="15" name="Diagramm 14">
              <a:extLst>
                <a:ext uri="{FF2B5EF4-FFF2-40B4-BE49-F238E27FC236}">
                  <a16:creationId xmlns:a16="http://schemas.microsoft.com/office/drawing/2014/main" id="{0561B0AD-F481-1D7E-B4AF-95925A0F774D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350945040"/>
                </p:ext>
              </p:extLst>
            </p:nvPr>
          </p:nvGraphicFramePr>
          <p:xfrm>
            <a:off x="8194426" y="3304369"/>
            <a:ext cx="1956451" cy="1814847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18" r:lo="rId19" r:qs="rId20" r:cs="rId21"/>
            </a:graphicData>
          </a:graphic>
        </p:graphicFrame>
        <p:graphicFrame>
          <p:nvGraphicFramePr>
            <p:cNvPr id="16" name="Diagramm 15">
              <a:extLst>
                <a:ext uri="{FF2B5EF4-FFF2-40B4-BE49-F238E27FC236}">
                  <a16:creationId xmlns:a16="http://schemas.microsoft.com/office/drawing/2014/main" id="{0735609F-1B47-5705-ABCB-BC06B7C03E9A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725080079"/>
                </p:ext>
              </p:extLst>
            </p:nvPr>
          </p:nvGraphicFramePr>
          <p:xfrm>
            <a:off x="9088155" y="3796489"/>
            <a:ext cx="1956451" cy="1814847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3" r:lo="rId24" r:qs="rId25" r:cs="rId26"/>
            </a:graphicData>
          </a:graphic>
        </p:graphicFrame>
      </p:grpSp>
      <p:sp>
        <p:nvSpPr>
          <p:cNvPr id="18" name="Inhaltsplatzhalter 18">
            <a:extLst>
              <a:ext uri="{FF2B5EF4-FFF2-40B4-BE49-F238E27FC236}">
                <a16:creationId xmlns:a16="http://schemas.microsoft.com/office/drawing/2014/main" id="{379F792C-52B4-386F-982C-55E6B0F67571}"/>
              </a:ext>
            </a:extLst>
          </p:cNvPr>
          <p:cNvSpPr txBox="1">
            <a:spLocks/>
          </p:cNvSpPr>
          <p:nvPr/>
        </p:nvSpPr>
        <p:spPr>
          <a:xfrm>
            <a:off x="4056967" y="4418385"/>
            <a:ext cx="3672762" cy="2254505"/>
          </a:xfrm>
          <a:prstGeom prst="rect">
            <a:avLst/>
          </a:prstGeom>
        </p:spPr>
        <p:txBody>
          <a:bodyPr rtlCol="0">
            <a:no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 spc="-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spc="-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spc="-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 spc="-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 spc="-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de-DE" sz="2000"/>
              <a:t>eignet sich vor allem zur Ermittlung der </a:t>
            </a:r>
            <a:r>
              <a:rPr lang="de-DE" sz="2000" b="1"/>
              <a:t>Related Jobs</a:t>
            </a:r>
          </a:p>
        </p:txBody>
      </p:sp>
    </p:spTree>
    <p:extLst>
      <p:ext uri="{BB962C8B-B14F-4D97-AF65-F5344CB8AC3E}">
        <p14:creationId xmlns:p14="http://schemas.microsoft.com/office/powerpoint/2010/main" val="6518099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hteck 34">
            <a:extLst>
              <a:ext uri="{FF2B5EF4-FFF2-40B4-BE49-F238E27FC236}">
                <a16:creationId xmlns:a16="http://schemas.microsoft.com/office/drawing/2014/main" id="{EE2AF5B2-662A-99A4-DFF6-89AC521A56BC}"/>
              </a:ext>
            </a:extLst>
          </p:cNvPr>
          <p:cNvSpPr/>
          <p:nvPr/>
        </p:nvSpPr>
        <p:spPr>
          <a:xfrm>
            <a:off x="0" y="2011550"/>
            <a:ext cx="12192000" cy="489857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Titel 16">
            <a:extLst>
              <a:ext uri="{FF2B5EF4-FFF2-40B4-BE49-F238E27FC236}">
                <a16:creationId xmlns:a16="http://schemas.microsoft.com/office/drawing/2014/main" id="{03150400-F245-CBE0-A1EB-DB1EE5105A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069" y="503470"/>
            <a:ext cx="9280073" cy="1569493"/>
          </a:xfrm>
        </p:spPr>
        <p:txBody>
          <a:bodyPr anchor="t">
            <a:normAutofit/>
          </a:bodyPr>
          <a:lstStyle/>
          <a:p>
            <a:r>
              <a:rPr lang="de-DE"/>
              <a:t>Die Job Story</a:t>
            </a:r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C4A3939E-B573-4FB2-AD69-18C1A75F94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5072" y="6356350"/>
            <a:ext cx="3877423" cy="365125"/>
          </a:xfrm>
        </p:spPr>
        <p:txBody>
          <a:bodyPr rtlCol="0"/>
          <a:lstStyle/>
          <a:p>
            <a:pPr lvl="0" rtl="0"/>
            <a:r>
              <a:rPr lang="de-DE">
                <a:solidFill>
                  <a:schemeClr val="bg1"/>
                </a:solidFill>
              </a:rPr>
              <a:t>JOBS TO BE DONE</a:t>
            </a:r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99800B7A-B486-4409-9EDD-0A7B9628ED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lvl="0" rtl="0"/>
            <a:fld id="{06B786C7-B8F9-4072-AAAA-17258464D730}" type="slidenum">
              <a:rPr lang="de-DE" smtClean="0">
                <a:solidFill>
                  <a:schemeClr val="bg1"/>
                </a:solidFill>
              </a:rPr>
              <a:pPr lvl="0" rtl="0"/>
              <a:t>15</a:t>
            </a:fld>
            <a:endParaRPr lang="de-DE">
              <a:solidFill>
                <a:schemeClr val="bg1"/>
              </a:solidFill>
            </a:endParaRPr>
          </a:p>
        </p:txBody>
      </p:sp>
      <p:sp>
        <p:nvSpPr>
          <p:cNvPr id="36" name="Inhaltsplatzhalter 18">
            <a:extLst>
              <a:ext uri="{FF2B5EF4-FFF2-40B4-BE49-F238E27FC236}">
                <a16:creationId xmlns:a16="http://schemas.microsoft.com/office/drawing/2014/main" id="{623BE8DC-ADDC-2E5C-37CD-B8835730D0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7068" y="1185791"/>
            <a:ext cx="11479860" cy="1357503"/>
          </a:xfrm>
        </p:spPr>
        <p:txBody>
          <a:bodyPr rtlCol="0">
            <a:noAutofit/>
          </a:bodyPr>
          <a:lstStyle/>
          <a:p>
            <a:pPr rtl="0"/>
            <a:r>
              <a:rPr lang="de-DE" sz="2000" b="1"/>
              <a:t>Formulierung / Struktur</a:t>
            </a:r>
            <a:r>
              <a:rPr lang="de-DE" sz="2000"/>
              <a:t> um die </a:t>
            </a:r>
            <a:r>
              <a:rPr lang="de-DE" sz="2000" b="1"/>
              <a:t>wichtigsten Jobs </a:t>
            </a:r>
            <a:r>
              <a:rPr lang="de-DE" sz="2000"/>
              <a:t>für ein Produkt festzuhalten </a:t>
            </a:r>
          </a:p>
        </p:txBody>
      </p:sp>
      <p:sp>
        <p:nvSpPr>
          <p:cNvPr id="12" name="Inhaltsplatzhalter 18">
            <a:extLst>
              <a:ext uri="{FF2B5EF4-FFF2-40B4-BE49-F238E27FC236}">
                <a16:creationId xmlns:a16="http://schemas.microsoft.com/office/drawing/2014/main" id="{A47E91A4-1815-61E5-8842-5870EE61753D}"/>
              </a:ext>
            </a:extLst>
          </p:cNvPr>
          <p:cNvSpPr txBox="1">
            <a:spLocks/>
          </p:cNvSpPr>
          <p:nvPr/>
        </p:nvSpPr>
        <p:spPr>
          <a:xfrm>
            <a:off x="1671894" y="2424758"/>
            <a:ext cx="3778880" cy="5373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 spc="-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spc="-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spc="-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 spc="-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 spc="-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2800" b="1">
                <a:solidFill>
                  <a:schemeClr val="bg1"/>
                </a:solidFill>
              </a:rPr>
              <a:t>Wenn…</a:t>
            </a:r>
          </a:p>
        </p:txBody>
      </p:sp>
      <p:sp>
        <p:nvSpPr>
          <p:cNvPr id="13" name="Inhaltsplatzhalter 18">
            <a:extLst>
              <a:ext uri="{FF2B5EF4-FFF2-40B4-BE49-F238E27FC236}">
                <a16:creationId xmlns:a16="http://schemas.microsoft.com/office/drawing/2014/main" id="{D64B7DDB-545F-5B25-D116-F93AA6095F26}"/>
              </a:ext>
            </a:extLst>
          </p:cNvPr>
          <p:cNvSpPr txBox="1">
            <a:spLocks/>
          </p:cNvSpPr>
          <p:nvPr/>
        </p:nvSpPr>
        <p:spPr>
          <a:xfrm>
            <a:off x="1671894" y="3837122"/>
            <a:ext cx="3778880" cy="5373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 spc="-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spc="-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spc="-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 spc="-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 spc="-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2800" b="1">
                <a:solidFill>
                  <a:schemeClr val="bg1"/>
                </a:solidFill>
              </a:rPr>
              <a:t>…möchte ich…</a:t>
            </a:r>
          </a:p>
        </p:txBody>
      </p:sp>
      <p:sp>
        <p:nvSpPr>
          <p:cNvPr id="14" name="Inhaltsplatzhalter 18">
            <a:extLst>
              <a:ext uri="{FF2B5EF4-FFF2-40B4-BE49-F238E27FC236}">
                <a16:creationId xmlns:a16="http://schemas.microsoft.com/office/drawing/2014/main" id="{28B38642-B67A-7FB8-C836-B2F785C49413}"/>
              </a:ext>
            </a:extLst>
          </p:cNvPr>
          <p:cNvSpPr txBox="1">
            <a:spLocks/>
          </p:cNvSpPr>
          <p:nvPr/>
        </p:nvSpPr>
        <p:spPr>
          <a:xfrm>
            <a:off x="1671894" y="5167288"/>
            <a:ext cx="3778880" cy="5373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 spc="-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spc="-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spc="-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 spc="-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 spc="-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2800" b="1">
                <a:solidFill>
                  <a:schemeClr val="bg1"/>
                </a:solidFill>
              </a:rPr>
              <a:t>…damit…</a:t>
            </a:r>
          </a:p>
        </p:txBody>
      </p:sp>
      <p:sp>
        <p:nvSpPr>
          <p:cNvPr id="15" name="Inhaltsplatzhalter 18">
            <a:extLst>
              <a:ext uri="{FF2B5EF4-FFF2-40B4-BE49-F238E27FC236}">
                <a16:creationId xmlns:a16="http://schemas.microsoft.com/office/drawing/2014/main" id="{3C561FBD-848D-8188-6EED-96C83D957751}"/>
              </a:ext>
            </a:extLst>
          </p:cNvPr>
          <p:cNvSpPr txBox="1">
            <a:spLocks/>
          </p:cNvSpPr>
          <p:nvPr/>
        </p:nvSpPr>
        <p:spPr>
          <a:xfrm>
            <a:off x="1671894" y="2906141"/>
            <a:ext cx="4954537" cy="7712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 spc="-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spc="-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spc="-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 spc="-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 spc="-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2000">
                <a:solidFill>
                  <a:schemeClr val="bg1"/>
                </a:solidFill>
              </a:rPr>
              <a:t>(Situation)</a:t>
            </a:r>
          </a:p>
          <a:p>
            <a:endParaRPr lang="de-DE" sz="2000">
              <a:solidFill>
                <a:schemeClr val="bg1"/>
              </a:solidFill>
            </a:endParaRPr>
          </a:p>
        </p:txBody>
      </p:sp>
      <p:sp>
        <p:nvSpPr>
          <p:cNvPr id="16" name="Inhaltsplatzhalter 18">
            <a:extLst>
              <a:ext uri="{FF2B5EF4-FFF2-40B4-BE49-F238E27FC236}">
                <a16:creationId xmlns:a16="http://schemas.microsoft.com/office/drawing/2014/main" id="{E717268B-9324-8CFB-E357-F1414F0CC56A}"/>
              </a:ext>
            </a:extLst>
          </p:cNvPr>
          <p:cNvSpPr txBox="1">
            <a:spLocks/>
          </p:cNvSpPr>
          <p:nvPr/>
        </p:nvSpPr>
        <p:spPr>
          <a:xfrm>
            <a:off x="1671894" y="4318526"/>
            <a:ext cx="4954537" cy="7712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 spc="-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spc="-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spc="-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 spc="-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 spc="-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2000">
                <a:solidFill>
                  <a:schemeClr val="bg1"/>
                </a:solidFill>
              </a:rPr>
              <a:t>(Ziel) </a:t>
            </a:r>
          </a:p>
          <a:p>
            <a:endParaRPr lang="de-DE" sz="2000">
              <a:solidFill>
                <a:schemeClr val="bg1"/>
              </a:solidFill>
            </a:endParaRPr>
          </a:p>
        </p:txBody>
      </p:sp>
      <p:sp>
        <p:nvSpPr>
          <p:cNvPr id="18" name="Inhaltsplatzhalter 18">
            <a:extLst>
              <a:ext uri="{FF2B5EF4-FFF2-40B4-BE49-F238E27FC236}">
                <a16:creationId xmlns:a16="http://schemas.microsoft.com/office/drawing/2014/main" id="{21EE8D55-07AD-4F7A-15EB-AB0ADE6D0C44}"/>
              </a:ext>
            </a:extLst>
          </p:cNvPr>
          <p:cNvSpPr txBox="1">
            <a:spLocks/>
          </p:cNvSpPr>
          <p:nvPr/>
        </p:nvSpPr>
        <p:spPr>
          <a:xfrm>
            <a:off x="1671893" y="5618031"/>
            <a:ext cx="4710619" cy="7712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 spc="-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spc="-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spc="-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 spc="-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 spc="-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2000">
                <a:solidFill>
                  <a:schemeClr val="bg1"/>
                </a:solidFill>
              </a:rPr>
              <a:t>(Nutzen)</a:t>
            </a:r>
          </a:p>
          <a:p>
            <a:endParaRPr lang="de-DE" sz="2000">
              <a:solidFill>
                <a:schemeClr val="bg1"/>
              </a:solidFill>
            </a:endParaRPr>
          </a:p>
        </p:txBody>
      </p:sp>
      <p:sp>
        <p:nvSpPr>
          <p:cNvPr id="19" name="Inhaltsplatzhalter 18">
            <a:extLst>
              <a:ext uri="{FF2B5EF4-FFF2-40B4-BE49-F238E27FC236}">
                <a16:creationId xmlns:a16="http://schemas.microsoft.com/office/drawing/2014/main" id="{1385B5F2-5352-F920-006D-0F70C8D90F5A}"/>
              </a:ext>
            </a:extLst>
          </p:cNvPr>
          <p:cNvSpPr txBox="1">
            <a:spLocks/>
          </p:cNvSpPr>
          <p:nvPr/>
        </p:nvSpPr>
        <p:spPr>
          <a:xfrm>
            <a:off x="4880758" y="2577327"/>
            <a:ext cx="6863938" cy="312731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 spc="-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spc="-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spc="-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 spc="-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 spc="-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2200" b="1">
                <a:solidFill>
                  <a:schemeClr val="bg1"/>
                </a:solidFill>
              </a:rPr>
              <a:t>Wenn ich </a:t>
            </a:r>
            <a:r>
              <a:rPr lang="de-DE" sz="2200">
                <a:solidFill>
                  <a:schemeClr val="bg1"/>
                </a:solidFill>
              </a:rPr>
              <a:t>verschlafen habe und mit der Bahn zur Hochschule fahre, </a:t>
            </a:r>
          </a:p>
          <a:p>
            <a:r>
              <a:rPr lang="de-DE" sz="2200" b="1">
                <a:solidFill>
                  <a:schemeClr val="bg1"/>
                </a:solidFill>
              </a:rPr>
              <a:t>möchte ich </a:t>
            </a:r>
            <a:r>
              <a:rPr lang="de-DE" sz="2200">
                <a:solidFill>
                  <a:schemeClr val="bg1"/>
                </a:solidFill>
              </a:rPr>
              <a:t>etwas nutzen, das leicht zu transportieren ist, meine Zähne säubert und mir einen frischen Atem verschafft, </a:t>
            </a:r>
          </a:p>
          <a:p>
            <a:r>
              <a:rPr lang="de-DE" sz="2200" b="1">
                <a:solidFill>
                  <a:schemeClr val="bg1"/>
                </a:solidFill>
              </a:rPr>
              <a:t>damit </a:t>
            </a:r>
            <a:r>
              <a:rPr lang="de-DE" sz="2200">
                <a:solidFill>
                  <a:schemeClr val="bg1"/>
                </a:solidFill>
              </a:rPr>
              <a:t>ich ohne Scham mit meinen Kommilitonen sprechen kann, obwohl ich es heute morgen nicht geschafft habe, meine Zähne zu putzen. </a:t>
            </a:r>
          </a:p>
        </p:txBody>
      </p:sp>
      <p:sp>
        <p:nvSpPr>
          <p:cNvPr id="22" name="Rechteck 21">
            <a:extLst>
              <a:ext uri="{FF2B5EF4-FFF2-40B4-BE49-F238E27FC236}">
                <a16:creationId xmlns:a16="http://schemas.microsoft.com/office/drawing/2014/main" id="{78CD8C5F-91BE-5F48-8E46-2932D8A677C2}"/>
              </a:ext>
            </a:extLst>
          </p:cNvPr>
          <p:cNvSpPr/>
          <p:nvPr/>
        </p:nvSpPr>
        <p:spPr>
          <a:xfrm>
            <a:off x="4750130" y="2424758"/>
            <a:ext cx="7093984" cy="35960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Grafik 2" descr="Marke 3 Silhouette">
            <a:extLst>
              <a:ext uri="{FF2B5EF4-FFF2-40B4-BE49-F238E27FC236}">
                <a16:creationId xmlns:a16="http://schemas.microsoft.com/office/drawing/2014/main" id="{44EB8FA6-0A4B-A01F-9FD1-86F81CBD6C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04680" y="5125944"/>
            <a:ext cx="914400" cy="914400"/>
          </a:xfrm>
          <a:prstGeom prst="rect">
            <a:avLst/>
          </a:prstGeom>
        </p:spPr>
      </p:pic>
      <p:pic>
        <p:nvPicPr>
          <p:cNvPr id="10" name="Grafik 9" descr="Abzeichen Silhouette">
            <a:extLst>
              <a:ext uri="{FF2B5EF4-FFF2-40B4-BE49-F238E27FC236}">
                <a16:creationId xmlns:a16="http://schemas.microsoft.com/office/drawing/2014/main" id="{08D995A1-B910-1AA5-49D4-2D1FB466A5E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04680" y="3765574"/>
            <a:ext cx="914400" cy="914400"/>
          </a:xfrm>
          <a:prstGeom prst="rect">
            <a:avLst/>
          </a:prstGeom>
        </p:spPr>
      </p:pic>
      <p:pic>
        <p:nvPicPr>
          <p:cNvPr id="26" name="Grafik 25" descr="Marke 1 Silhouette">
            <a:extLst>
              <a:ext uri="{FF2B5EF4-FFF2-40B4-BE49-F238E27FC236}">
                <a16:creationId xmlns:a16="http://schemas.microsoft.com/office/drawing/2014/main" id="{887CF25D-5041-BFA6-8C33-EB78DD5ABCA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97304" y="2441522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864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el 14">
            <a:extLst>
              <a:ext uri="{FF2B5EF4-FFF2-40B4-BE49-F238E27FC236}">
                <a16:creationId xmlns:a16="http://schemas.microsoft.com/office/drawing/2014/main" id="{8DED76B9-5273-4139-ACC9-B6E36ADE23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2263" y="776941"/>
            <a:ext cx="3324841" cy="5166659"/>
          </a:xfrm>
        </p:spPr>
        <p:txBody>
          <a:bodyPr rtlCol="0"/>
          <a:lstStyle/>
          <a:p>
            <a:r>
              <a:rPr lang="de-DE"/>
              <a:t>Ziel: </a:t>
            </a:r>
            <a:br>
              <a:rPr lang="de-DE"/>
            </a:br>
            <a:r>
              <a:rPr lang="de-DE" sz="2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Identifizierte Jobs analysieren und daraus Innovationen für das Produkt entwickeln</a:t>
            </a:r>
            <a:br>
              <a:rPr lang="de-DE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de-DE"/>
          </a:p>
        </p:txBody>
      </p:sp>
      <p:sp>
        <p:nvSpPr>
          <p:cNvPr id="18" name="Textplatzhalter 17">
            <a:extLst>
              <a:ext uri="{FF2B5EF4-FFF2-40B4-BE49-F238E27FC236}">
                <a16:creationId xmlns:a16="http://schemas.microsoft.com/office/drawing/2014/main" id="{87F2C169-25EA-4609-BC8A-BCA7C433EEE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07770" y="2910321"/>
            <a:ext cx="7784230" cy="2932339"/>
          </a:xfrm>
        </p:spPr>
        <p:txBody>
          <a:bodyPr rtlCol="0">
            <a:noAutofit/>
          </a:bodyPr>
          <a:lstStyle/>
          <a:p>
            <a:pPr rtl="0">
              <a:buClr>
                <a:srgbClr val="4A41C5"/>
              </a:buClr>
              <a:buSzPct val="150000"/>
            </a:pPr>
            <a:r>
              <a:rPr lang="de-DE" sz="2200"/>
              <a:t>Positionierung der Kaugummis bei der Zahnpflege</a:t>
            </a:r>
          </a:p>
          <a:p>
            <a:pPr rtl="0">
              <a:buClr>
                <a:srgbClr val="4A41C5"/>
              </a:buClr>
              <a:buSzPct val="150000"/>
            </a:pPr>
            <a:r>
              <a:rPr lang="de-DE" sz="2200"/>
              <a:t>Fluorid als Produktbestandteil und im Fokus der Kommunikationsmaßnahmen</a:t>
            </a:r>
          </a:p>
          <a:p>
            <a:pPr rtl="0">
              <a:buClr>
                <a:srgbClr val="4A41C5"/>
              </a:buClr>
              <a:buSzPct val="150000"/>
            </a:pPr>
            <a:r>
              <a:rPr lang="de-DE" sz="2200"/>
              <a:t>Unauffällige Verpackung, damit nicht geteilt werden muss</a:t>
            </a:r>
          </a:p>
          <a:p>
            <a:pPr rtl="0">
              <a:buClr>
                <a:srgbClr val="4A41C5"/>
              </a:buClr>
              <a:buSzPct val="150000"/>
            </a:pPr>
            <a:r>
              <a:rPr lang="de-DE" sz="2200"/>
              <a:t>Wachmacher Effekt durch Zusatzstoffe</a:t>
            </a:r>
          </a:p>
          <a:p>
            <a:pPr rtl="0">
              <a:buClr>
                <a:srgbClr val="4A41C5"/>
              </a:buClr>
              <a:buSzPct val="150000"/>
            </a:pPr>
            <a:r>
              <a:rPr lang="de-DE" sz="2200"/>
              <a:t>Angepasste Verpackungsgröße für die Hosentasche </a:t>
            </a:r>
          </a:p>
          <a:p>
            <a:pPr rtl="0"/>
            <a:endParaRPr lang="de-DE" sz="2200"/>
          </a:p>
        </p:txBody>
      </p:sp>
      <p:sp>
        <p:nvSpPr>
          <p:cNvPr id="21" name="Foliennummernplatzhalter 20">
            <a:extLst>
              <a:ext uri="{FF2B5EF4-FFF2-40B4-BE49-F238E27FC236}">
                <a16:creationId xmlns:a16="http://schemas.microsoft.com/office/drawing/2014/main" id="{C19BFBA5-3E41-40F8-9EFB-9DF730F5B6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5992" y="6356350"/>
            <a:ext cx="630936" cy="365125"/>
          </a:xfrm>
        </p:spPr>
        <p:txBody>
          <a:bodyPr rtlCol="0"/>
          <a:lstStyle/>
          <a:p>
            <a:pPr lvl="0" rtl="0"/>
            <a:fld id="{244D815C-8BF3-4ECF-A945-A2A7C2983AF9}" type="slidenum">
              <a:rPr lang="de-DE" smtClean="0"/>
              <a:pPr lvl="0" rtl="0"/>
              <a:t>16</a:t>
            </a:fld>
            <a:endParaRPr lang="de-DE"/>
          </a:p>
        </p:txBody>
      </p:sp>
      <p:pic>
        <p:nvPicPr>
          <p:cNvPr id="8" name="Grafik 7" descr="Ein Bild, das Text enthält.&#10;&#10;Automatisch generierte Beschreibung">
            <a:extLst>
              <a:ext uri="{FF2B5EF4-FFF2-40B4-BE49-F238E27FC236}">
                <a16:creationId xmlns:a16="http://schemas.microsoft.com/office/drawing/2014/main" id="{7BA5996B-A9E7-BFDF-0402-061AD87C63F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3858" r="7143" b="52727"/>
          <a:stretch/>
        </p:blipFill>
        <p:spPr>
          <a:xfrm>
            <a:off x="6362820" y="-297776"/>
            <a:ext cx="3679057" cy="3373485"/>
          </a:xfrm>
          <a:prstGeom prst="rect">
            <a:avLst/>
          </a:prstGeom>
        </p:spPr>
      </p:pic>
      <p:sp>
        <p:nvSpPr>
          <p:cNvPr id="2" name="Fußzeilenplatzhalter 6">
            <a:extLst>
              <a:ext uri="{FF2B5EF4-FFF2-40B4-BE49-F238E27FC236}">
                <a16:creationId xmlns:a16="http://schemas.microsoft.com/office/drawing/2014/main" id="{85AC97A1-7309-1C85-6C1D-B64D91F228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5072" y="6356350"/>
            <a:ext cx="3877423" cy="365125"/>
          </a:xfrm>
        </p:spPr>
        <p:txBody>
          <a:bodyPr rtlCol="0"/>
          <a:lstStyle/>
          <a:p>
            <a:pPr lvl="0" rtl="0"/>
            <a:r>
              <a:rPr lang="de-DE"/>
              <a:t>JOBS TO BE DONE</a:t>
            </a:r>
          </a:p>
        </p:txBody>
      </p:sp>
    </p:spTree>
    <p:extLst>
      <p:ext uri="{BB962C8B-B14F-4D97-AF65-F5344CB8AC3E}">
        <p14:creationId xmlns:p14="http://schemas.microsoft.com/office/powerpoint/2010/main" val="33036303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A41C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Untertitel 7">
            <a:extLst>
              <a:ext uri="{FF2B5EF4-FFF2-40B4-BE49-F238E27FC236}">
                <a16:creationId xmlns:a16="http://schemas.microsoft.com/office/drawing/2014/main" id="{154E6EA8-7FC6-25E0-4378-75066968AD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973707"/>
            <a:ext cx="9144000" cy="910586"/>
          </a:xfrm>
        </p:spPr>
        <p:txBody>
          <a:bodyPr>
            <a:normAutofit lnSpcReduction="10000"/>
          </a:bodyPr>
          <a:lstStyle/>
          <a:p>
            <a:r>
              <a:rPr lang="de-DE" sz="6600" b="1">
                <a:solidFill>
                  <a:schemeClr val="bg1"/>
                </a:solidFill>
                <a:latin typeface="Avenir Next LT Pro" panose="020B0504020202020204" pitchFamily="34" charset="0"/>
              </a:rPr>
              <a:t>LETS‘S GET STARTED!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B4AC779-D72E-E61A-D565-323FEAC73E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B786C7-B8F9-4072-AAAA-17258464D730}" type="slidenum">
              <a:rPr kumimoji="0" lang="de-DE" sz="105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de-DE" sz="105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3" name="Fußzeilenplatzhalter 6">
            <a:extLst>
              <a:ext uri="{FF2B5EF4-FFF2-40B4-BE49-F238E27FC236}">
                <a16:creationId xmlns:a16="http://schemas.microsoft.com/office/drawing/2014/main" id="{AC75EC9C-06B9-5BB4-E67C-D99A7377BA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5072" y="6356350"/>
            <a:ext cx="3877423" cy="365125"/>
          </a:xfrm>
        </p:spPr>
        <p:txBody>
          <a:bodyPr rtlCol="0"/>
          <a:lstStyle/>
          <a:p>
            <a:pPr lvl="0" algn="l" rtl="0"/>
            <a:r>
              <a:rPr lang="de-DE" sz="1050">
                <a:solidFill>
                  <a:schemeClr val="bg1"/>
                </a:solidFill>
                <a:latin typeface="Avenir Next LT Pro Light" panose="020B0304020202020204" pitchFamily="34" charset="0"/>
              </a:rPr>
              <a:t>JOBS TO BE DONE</a:t>
            </a:r>
          </a:p>
        </p:txBody>
      </p:sp>
    </p:spTree>
    <p:extLst>
      <p:ext uri="{BB962C8B-B14F-4D97-AF65-F5344CB8AC3E}">
        <p14:creationId xmlns:p14="http://schemas.microsoft.com/office/powerpoint/2010/main" val="5949763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tel 31">
            <a:extLst>
              <a:ext uri="{FF2B5EF4-FFF2-40B4-BE49-F238E27FC236}">
                <a16:creationId xmlns:a16="http://schemas.microsoft.com/office/drawing/2014/main" id="{30761B21-88ED-449E-B2B9-3FC40844C3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77001" y="4947313"/>
            <a:ext cx="7700617" cy="1409037"/>
          </a:xfrm>
        </p:spPr>
        <p:txBody>
          <a:bodyPr rtlCol="0"/>
          <a:lstStyle/>
          <a:p>
            <a:pPr rtl="0"/>
            <a:r>
              <a:rPr lang="de-DE"/>
              <a:t>Vielen Dank</a:t>
            </a:r>
          </a:p>
        </p:txBody>
      </p:sp>
      <p:sp>
        <p:nvSpPr>
          <p:cNvPr id="33" name="Untertitel 32">
            <a:extLst>
              <a:ext uri="{FF2B5EF4-FFF2-40B4-BE49-F238E27FC236}">
                <a16:creationId xmlns:a16="http://schemas.microsoft.com/office/drawing/2014/main" id="{0EEAA874-288B-4330-9FA4-F1144ACD46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236937" y="386989"/>
            <a:ext cx="2862125" cy="3758334"/>
          </a:xfrm>
        </p:spPr>
        <p:txBody>
          <a:bodyPr rtlCol="0">
            <a:normAutofit fontScale="92500"/>
          </a:bodyPr>
          <a:lstStyle/>
          <a:p>
            <a:pPr algn="ctr" rtl="0"/>
            <a:r>
              <a:rPr lang="de-DE"/>
              <a:t>Hauke </a:t>
            </a:r>
            <a:r>
              <a:rPr lang="de-DE" err="1"/>
              <a:t>Janowsky</a:t>
            </a:r>
            <a:endParaRPr lang="de-DE"/>
          </a:p>
          <a:p>
            <a:pPr algn="ctr" rtl="0"/>
            <a:endParaRPr lang="de-DE"/>
          </a:p>
          <a:p>
            <a:pPr algn="ctr" rtl="0"/>
            <a:r>
              <a:rPr lang="de-DE"/>
              <a:t>Celine Jörns</a:t>
            </a:r>
          </a:p>
          <a:p>
            <a:pPr algn="ctr" rtl="0"/>
            <a:endParaRPr lang="de-DE"/>
          </a:p>
          <a:p>
            <a:pPr algn="ctr" rtl="0"/>
            <a:r>
              <a:rPr lang="de-DE"/>
              <a:t>Nina Weidlich</a:t>
            </a:r>
          </a:p>
          <a:p>
            <a:pPr algn="ctr" rtl="0"/>
            <a:endParaRPr lang="de-DE"/>
          </a:p>
          <a:p>
            <a:pPr algn="ctr" rtl="0"/>
            <a:r>
              <a:rPr lang="de-DE"/>
              <a:t>Xenia </a:t>
            </a:r>
            <a:r>
              <a:rPr lang="de-DE" err="1"/>
              <a:t>Guther</a:t>
            </a:r>
            <a:endParaRPr lang="de-DE"/>
          </a:p>
          <a:p>
            <a:pPr algn="ctr" rtl="0"/>
            <a:endParaRPr lang="de-DE"/>
          </a:p>
          <a:p>
            <a:pPr algn="ctr" rtl="0"/>
            <a:r>
              <a:rPr lang="de-DE"/>
              <a:t>Carolin Müller</a:t>
            </a:r>
          </a:p>
        </p:txBody>
      </p:sp>
      <p:pic>
        <p:nvPicPr>
          <p:cNvPr id="52" name="Bildplatzhalter 51" descr="Ein Bild im Freien, Himmel, Berg, Natur, Sterne">
            <a:extLst>
              <a:ext uri="{FF2B5EF4-FFF2-40B4-BE49-F238E27FC236}">
                <a16:creationId xmlns:a16="http://schemas.microsoft.com/office/drawing/2014/main" id="{45DFCBF0-F91E-40C0-A4E6-24E8250C3BA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4532313"/>
          </a:xfrm>
        </p:spPr>
      </p:pic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BA09E0B-CEBC-425D-8A86-1F858D8DE9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1168" y="6356350"/>
            <a:ext cx="4837176" cy="365125"/>
          </a:xfrm>
        </p:spPr>
        <p:txBody>
          <a:bodyPr rtlCol="0"/>
          <a:lstStyle/>
          <a:p>
            <a:pPr lvl="0" rtl="0"/>
            <a:r>
              <a:rPr lang="de-DE"/>
              <a:t>JOBS TO BE DONE</a:t>
            </a:r>
          </a:p>
        </p:txBody>
      </p:sp>
      <p:pic>
        <p:nvPicPr>
          <p:cNvPr id="58" name="Bildplatzhalter 57" descr="Ein Bild mit Berg, Himmel, im Freien, Natur">
            <a:extLst>
              <a:ext uri="{FF2B5EF4-FFF2-40B4-BE49-F238E27FC236}">
                <a16:creationId xmlns:a16="http://schemas.microsoft.com/office/drawing/2014/main" id="{A51C462C-6D3B-4554-9CDC-86D00D0EA07A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44000" y="4532313"/>
            <a:ext cx="3048000" cy="2325687"/>
          </a:xfrm>
        </p:spPr>
      </p:pic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E887279-B48F-43C3-91FA-09BD7EA33A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5992" y="6356350"/>
            <a:ext cx="630936" cy="365125"/>
          </a:xfrm>
        </p:spPr>
        <p:txBody>
          <a:bodyPr rtlCol="0"/>
          <a:lstStyle/>
          <a:p>
            <a:pPr lvl="0" rtl="0"/>
            <a:fld id="{D39F39FF-F5CB-4ACA-9B46-4CCF89ECA75F}" type="slidenum">
              <a:rPr lang="de-DE" smtClean="0"/>
              <a:pPr lvl="0" rtl="0"/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676112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el 32">
            <a:extLst>
              <a:ext uri="{FF2B5EF4-FFF2-40B4-BE49-F238E27FC236}">
                <a16:creationId xmlns:a16="http://schemas.microsoft.com/office/drawing/2014/main" id="{2D22322F-E79D-4BEF-8038-DE2C8F5CCA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9680" y="190500"/>
            <a:ext cx="10036292" cy="773776"/>
          </a:xfrm>
        </p:spPr>
        <p:txBody>
          <a:bodyPr rtlCol="0">
            <a:normAutofit fontScale="90000"/>
          </a:bodyPr>
          <a:lstStyle/>
          <a:p>
            <a:pPr rtl="0"/>
            <a:r>
              <a:rPr lang="de-DE"/>
              <a:t>Quellen</a:t>
            </a:r>
          </a:p>
        </p:txBody>
      </p:sp>
      <p:sp>
        <p:nvSpPr>
          <p:cNvPr id="13" name="Inhaltsplatzhalter 12">
            <a:extLst>
              <a:ext uri="{FF2B5EF4-FFF2-40B4-BE49-F238E27FC236}">
                <a16:creationId xmlns:a16="http://schemas.microsoft.com/office/drawing/2014/main" id="{ABAEE544-8FB3-4E56-91A9-A6964539DCB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83810" y="1746250"/>
            <a:ext cx="10329613" cy="3365500"/>
          </a:xfrm>
        </p:spPr>
        <p:txBody>
          <a:bodyPr rtlCol="0">
            <a:noAutofit/>
          </a:bodyPr>
          <a:lstStyle/>
          <a:p>
            <a:pPr marL="0" indent="0">
              <a:buNone/>
            </a:pPr>
            <a:r>
              <a:rPr lang="de-DE" sz="1400" b="0" i="0" u="none" strike="noStrike" dirty="0" err="1">
                <a:effectLst/>
                <a:latin typeface="YADLjI9qxTA 0"/>
              </a:rPr>
              <a:t>BusinessPilot</a:t>
            </a:r>
            <a:r>
              <a:rPr lang="de-DE" sz="1400" b="0" i="0" u="none" strike="noStrike" dirty="0">
                <a:effectLst/>
                <a:latin typeface="YADLjI9qxTA 0"/>
              </a:rPr>
              <a:t> (2022). </a:t>
            </a:r>
            <a:r>
              <a:rPr lang="de-DE" sz="1400" b="0" i="1" u="none" strike="noStrike" dirty="0">
                <a:effectLst/>
                <a:latin typeface="YADLjI9qxTA 0"/>
              </a:rPr>
              <a:t>Jobs </a:t>
            </a:r>
            <a:r>
              <a:rPr lang="de-DE" sz="1400" b="0" i="1" u="none" strike="noStrike" dirty="0" err="1">
                <a:effectLst/>
                <a:latin typeface="YADLjI9qxTA 0"/>
              </a:rPr>
              <a:t>to</a:t>
            </a:r>
            <a:r>
              <a:rPr lang="de-DE" sz="1400" b="0" i="1" u="none" strike="noStrike" dirty="0">
                <a:effectLst/>
                <a:latin typeface="YADLjI9qxTA 0"/>
              </a:rPr>
              <a:t> </a:t>
            </a:r>
            <a:r>
              <a:rPr lang="de-DE" sz="1400" b="0" i="1" u="none" strike="noStrike" dirty="0" err="1">
                <a:effectLst/>
                <a:latin typeface="YADLjI9qxTA 0"/>
              </a:rPr>
              <a:t>be</a:t>
            </a:r>
            <a:r>
              <a:rPr lang="de-DE" sz="1400" b="0" i="1" u="none" strike="noStrike" dirty="0">
                <a:effectLst/>
                <a:latin typeface="YADLjI9qxTA 0"/>
              </a:rPr>
              <a:t> done. Finde heraus, was Kunden wirklich wollen.</a:t>
            </a:r>
            <a:r>
              <a:rPr lang="de-DE" sz="1400" b="0" i="0" u="none" strike="noStrike" dirty="0">
                <a:effectLst/>
                <a:latin typeface="YADLjI9qxTA 0"/>
              </a:rPr>
              <a:t> https://gruenderplattform.de/geschaeftsmodell/jobs-to-be-done </a:t>
            </a:r>
            <a:endParaRPr lang="de-DE" sz="1400" dirty="0">
              <a:effectLst/>
              <a:latin typeface="YADLjI9qxTA 0"/>
            </a:endParaRPr>
          </a:p>
          <a:p>
            <a:pPr marL="0" indent="0">
              <a:buNone/>
            </a:pPr>
            <a:r>
              <a:rPr lang="de-DE" sz="1400" b="0" i="0" u="none" strike="noStrike" dirty="0">
                <a:effectLst/>
                <a:latin typeface="YADLjI9qxTA 0"/>
              </a:rPr>
              <a:t>Christensen C.M. et al. (2016). </a:t>
            </a:r>
            <a:r>
              <a:rPr lang="de-DE" sz="1400" b="0" i="1" u="none" strike="noStrike" dirty="0">
                <a:effectLst/>
                <a:latin typeface="YADLjI9qxTA 0"/>
              </a:rPr>
              <a:t>Know Your Customers’ “Jobs </a:t>
            </a:r>
            <a:r>
              <a:rPr lang="de-DE" sz="1400" b="0" i="1" u="none" strike="noStrike" dirty="0" err="1">
                <a:effectLst/>
                <a:latin typeface="YADLjI9qxTA 0"/>
              </a:rPr>
              <a:t>to</a:t>
            </a:r>
            <a:r>
              <a:rPr lang="de-DE" sz="1400" b="0" i="1" u="none" strike="noStrike" dirty="0">
                <a:effectLst/>
                <a:latin typeface="YADLjI9qxTA 0"/>
              </a:rPr>
              <a:t> Be Done”. </a:t>
            </a:r>
            <a:r>
              <a:rPr lang="de-DE" sz="1400" b="0" i="0" u="none" strike="noStrike" dirty="0" err="1">
                <a:effectLst/>
                <a:latin typeface="YADLjI9qxTA 0"/>
              </a:rPr>
              <a:t>Havard</a:t>
            </a:r>
            <a:r>
              <a:rPr lang="de-DE" sz="1400" b="0" i="0" u="none" strike="noStrike" dirty="0">
                <a:effectLst/>
                <a:latin typeface="YADLjI9qxTA 0"/>
              </a:rPr>
              <a:t> Business Review, September 2016. https://hbr.org/2016/09/know-your-customers-jobs-to-be-done</a:t>
            </a:r>
            <a:endParaRPr lang="de-DE" sz="1400" dirty="0">
              <a:effectLst/>
              <a:latin typeface="YADLjI9qxTA 0"/>
            </a:endParaRPr>
          </a:p>
          <a:p>
            <a:pPr marL="0" indent="0">
              <a:buNone/>
            </a:pPr>
            <a:r>
              <a:rPr lang="de-DE" sz="1400" b="0" i="0" u="none" strike="noStrike" dirty="0">
                <a:effectLst/>
                <a:latin typeface="YADLjI9qxTA 0"/>
              </a:rPr>
              <a:t>Coursera (2022). </a:t>
            </a:r>
            <a:r>
              <a:rPr lang="de-DE" sz="1400" b="0" i="1" u="none" strike="noStrike" dirty="0">
                <a:effectLst/>
                <a:latin typeface="YADLjI9qxTA 0"/>
              </a:rPr>
              <a:t>Jobs To Be Done: Definition, </a:t>
            </a:r>
            <a:r>
              <a:rPr lang="de-DE" sz="1400" b="0" i="1" u="none" strike="noStrike" dirty="0" err="1">
                <a:effectLst/>
                <a:latin typeface="YADLjI9qxTA 0"/>
              </a:rPr>
              <a:t>Examples</a:t>
            </a:r>
            <a:r>
              <a:rPr lang="de-DE" sz="1400" b="0" i="1" u="none" strike="noStrike" dirty="0">
                <a:effectLst/>
                <a:latin typeface="YADLjI9qxTA 0"/>
              </a:rPr>
              <a:t>, and Framework </a:t>
            </a:r>
            <a:r>
              <a:rPr lang="de-DE" sz="1400" b="0" i="1" u="none" strike="noStrike" dirty="0" err="1">
                <a:effectLst/>
                <a:latin typeface="YADLjI9qxTA 0"/>
              </a:rPr>
              <a:t>for</a:t>
            </a:r>
            <a:r>
              <a:rPr lang="de-DE" sz="1400" b="0" i="1" u="none" strike="noStrike" dirty="0">
                <a:effectLst/>
                <a:latin typeface="YADLjI9qxTA 0"/>
              </a:rPr>
              <a:t> Your Business.</a:t>
            </a:r>
            <a:r>
              <a:rPr lang="de-DE" sz="1400" b="0" i="0" u="none" strike="noStrike" dirty="0">
                <a:effectLst/>
                <a:latin typeface="YADLjI9qxTA 0"/>
              </a:rPr>
              <a:t> https://www.coursera.org/articles/jobs-to-be-done </a:t>
            </a:r>
            <a:endParaRPr lang="de-DE" sz="1400" dirty="0">
              <a:effectLst/>
              <a:latin typeface="YADLjI9qxTA 0"/>
            </a:endParaRPr>
          </a:p>
          <a:p>
            <a:pPr marL="0" indent="0">
              <a:buNone/>
            </a:pPr>
            <a:r>
              <a:rPr lang="de-DE" sz="1400" b="0" i="0" u="none" strike="noStrike" dirty="0">
                <a:effectLst/>
                <a:latin typeface="YADLjI9qxTA 0"/>
              </a:rPr>
              <a:t>Eichsteller H. &amp; Lorenz M. (2019). </a:t>
            </a:r>
            <a:r>
              <a:rPr lang="de-DE" sz="1400" b="0" i="1" u="none" strike="noStrike" dirty="0">
                <a:effectLst/>
                <a:latin typeface="YADLjI9qxTA 0"/>
              </a:rPr>
              <a:t>Fit für die Geschäftsführung im digitalen Zeitalter. Souveräne Performance in 8 Schritten.</a:t>
            </a:r>
            <a:r>
              <a:rPr lang="de-DE" sz="1400" b="0" i="0" u="none" strike="noStrike" dirty="0">
                <a:effectLst/>
                <a:latin typeface="YADLjI9qxTA 0"/>
              </a:rPr>
              <a:t> Campus Verlag. S.88-91</a:t>
            </a:r>
            <a:endParaRPr lang="de-DE" sz="1400" dirty="0">
              <a:effectLst/>
              <a:latin typeface="YADLjI9qxTA 0"/>
            </a:endParaRPr>
          </a:p>
          <a:p>
            <a:pPr marL="0" indent="0">
              <a:buNone/>
            </a:pPr>
            <a:r>
              <a:rPr lang="de-DE" sz="1400" b="0" i="0" u="none" strike="noStrike" dirty="0">
                <a:effectLst/>
                <a:latin typeface="YADLjI9qxTA 0"/>
              </a:rPr>
              <a:t>Jordan P. (2021). </a:t>
            </a:r>
            <a:r>
              <a:rPr lang="de-DE" sz="1400" b="0" i="1" u="none" strike="noStrike" dirty="0">
                <a:effectLst/>
                <a:latin typeface="YADLjI9qxTA 0"/>
              </a:rPr>
              <a:t>Jobs </a:t>
            </a:r>
            <a:r>
              <a:rPr lang="de-DE" sz="1400" b="0" i="1" u="none" strike="noStrike" dirty="0" err="1">
                <a:effectLst/>
                <a:latin typeface="YADLjI9qxTA 0"/>
              </a:rPr>
              <a:t>to</a:t>
            </a:r>
            <a:r>
              <a:rPr lang="de-DE" sz="1400" b="0" i="1" u="none" strike="noStrike" dirty="0">
                <a:effectLst/>
                <a:latin typeface="YADLjI9qxTA 0"/>
              </a:rPr>
              <a:t> Be Done Theorie – Finde heraus, warum Kunden deine Produkte und Dienstleistungen wirklich kaufen.</a:t>
            </a:r>
            <a:r>
              <a:rPr lang="de-DE" sz="1400" b="0" i="0" u="none" strike="noStrike" dirty="0">
                <a:effectLst/>
                <a:latin typeface="YADLjI9qxTA 0"/>
              </a:rPr>
              <a:t> https://deinsocialmediacoach.de/jobs-to-be-done-theorie/</a:t>
            </a:r>
            <a:endParaRPr lang="de-DE" sz="1400" dirty="0">
              <a:effectLst/>
              <a:latin typeface="YADLjI9qxTA 0"/>
            </a:endParaRPr>
          </a:p>
          <a:p>
            <a:pPr marL="0" indent="0">
              <a:buNone/>
            </a:pPr>
            <a:r>
              <a:rPr lang="de-DE" sz="1400" b="0" i="0" u="none" strike="noStrike" dirty="0">
                <a:effectLst/>
                <a:latin typeface="YADLjI9qxTA 0"/>
              </a:rPr>
              <a:t>Mathis K. (2016). </a:t>
            </a:r>
            <a:r>
              <a:rPr lang="de-DE" sz="1400" b="0" i="1" u="none" strike="noStrike" dirty="0">
                <a:effectLst/>
                <a:latin typeface="YADLjI9qxTA 0"/>
              </a:rPr>
              <a:t>Das Jobs-</a:t>
            </a:r>
            <a:r>
              <a:rPr lang="de-DE" sz="1400" b="0" i="1" u="none" strike="noStrike" dirty="0" err="1">
                <a:effectLst/>
                <a:latin typeface="YADLjI9qxTA 0"/>
              </a:rPr>
              <a:t>to</a:t>
            </a:r>
            <a:r>
              <a:rPr lang="de-DE" sz="1400" b="0" i="1" u="none" strike="noStrike" dirty="0">
                <a:effectLst/>
                <a:latin typeface="YADLjI9qxTA 0"/>
              </a:rPr>
              <a:t>-</a:t>
            </a:r>
            <a:r>
              <a:rPr lang="de-DE" sz="1400" b="0" i="1" u="none" strike="noStrike" dirty="0" err="1">
                <a:effectLst/>
                <a:latin typeface="YADLjI9qxTA 0"/>
              </a:rPr>
              <a:t>be</a:t>
            </a:r>
            <a:r>
              <a:rPr lang="de-DE" sz="1400" b="0" i="1" u="none" strike="noStrike" dirty="0">
                <a:effectLst/>
                <a:latin typeface="YADLjI9qxTA 0"/>
              </a:rPr>
              <a:t>-Done Framework.</a:t>
            </a:r>
            <a:r>
              <a:rPr lang="de-DE" sz="1400" b="0" i="0" u="none" strike="noStrike" dirty="0">
                <a:effectLst/>
                <a:latin typeface="YADLjI9qxTA 0"/>
              </a:rPr>
              <a:t> https://katrin-mathis.de/blog/blogposts/das-jobs-to-be-done-framework/ </a:t>
            </a:r>
            <a:endParaRPr lang="de-DE" sz="1400" dirty="0">
              <a:effectLst/>
              <a:latin typeface="YADLjI9qxTA 0"/>
            </a:endParaRPr>
          </a:p>
          <a:p>
            <a:pPr marL="0" indent="0">
              <a:buNone/>
            </a:pPr>
            <a:r>
              <a:rPr lang="de-DE" sz="1400" b="0" i="0" u="none" strike="noStrike" dirty="0">
                <a:effectLst/>
                <a:latin typeface="YADLjI9qxTA 0"/>
              </a:rPr>
              <a:t>Nobel C. (2011). </a:t>
            </a:r>
            <a:r>
              <a:rPr lang="de-DE" sz="1400" b="0" i="1" u="none" strike="noStrike" dirty="0">
                <a:effectLst/>
                <a:latin typeface="YADLjI9qxTA 0"/>
              </a:rPr>
              <a:t>Clay </a:t>
            </a:r>
            <a:r>
              <a:rPr lang="de-DE" sz="1400" b="0" i="1" u="none" strike="noStrike" dirty="0" err="1">
                <a:effectLst/>
                <a:latin typeface="YADLjI9qxTA 0"/>
              </a:rPr>
              <a:t>Christensen’s</a:t>
            </a:r>
            <a:r>
              <a:rPr lang="de-DE" sz="1400" b="0" i="1" u="none" strike="noStrike" dirty="0">
                <a:effectLst/>
                <a:latin typeface="YADLjI9qxTA 0"/>
              </a:rPr>
              <a:t> Milkshake Marketing.</a:t>
            </a:r>
            <a:r>
              <a:rPr lang="de-DE" sz="1400" b="0" i="0" u="none" strike="noStrike" dirty="0">
                <a:effectLst/>
                <a:latin typeface="YADLjI9qxTA 0"/>
              </a:rPr>
              <a:t> https://hbswk.hbs.edu/item/clay-christensens-milkshake-marketing </a:t>
            </a:r>
            <a:endParaRPr lang="de-DE" sz="1400" dirty="0">
              <a:effectLst/>
              <a:latin typeface="YADLjI9qxTA 0"/>
            </a:endParaRPr>
          </a:p>
          <a:p>
            <a:pPr marL="0" indent="0">
              <a:buNone/>
            </a:pPr>
            <a:r>
              <a:rPr lang="de-DE" sz="1400" b="0" i="0" u="none" strike="noStrike" dirty="0" err="1">
                <a:effectLst/>
                <a:latin typeface="YADLjI9qxTA 0"/>
              </a:rPr>
              <a:t>Theel</a:t>
            </a:r>
            <a:r>
              <a:rPr lang="de-DE" sz="1400" b="0" i="0" u="none" strike="noStrike" dirty="0">
                <a:effectLst/>
                <a:latin typeface="YADLjI9qxTA 0"/>
              </a:rPr>
              <a:t> T. (2022)</a:t>
            </a:r>
            <a:r>
              <a:rPr lang="de-DE" sz="1400" b="0" i="1" u="none" strike="noStrike" dirty="0">
                <a:effectLst/>
                <a:latin typeface="YADLjI9qxTA 0"/>
              </a:rPr>
              <a:t>. 5-WHY-METHODE – BEISPIEL ZUR ANWENDUNG. </a:t>
            </a:r>
            <a:r>
              <a:rPr lang="de-DE" sz="1400" b="0" i="0" u="none" strike="noStrike" dirty="0">
                <a:effectLst/>
                <a:latin typeface="YADLjI9qxTA 0"/>
              </a:rPr>
              <a:t>https://innoversitaet.de/5-why-methode-beispiel-zur-anwendung/</a:t>
            </a:r>
            <a:endParaRPr lang="de-DE" sz="1400" dirty="0">
              <a:effectLst/>
              <a:latin typeface="YADLjI9qxTA 0"/>
            </a:endParaRPr>
          </a:p>
          <a:p>
            <a:pPr marL="0" indent="0">
              <a:buNone/>
            </a:pPr>
            <a:r>
              <a:rPr lang="de-DE" sz="1400" b="0" i="0" u="none" strike="noStrike" dirty="0" err="1">
                <a:effectLst/>
                <a:latin typeface="YADLjI9qxTA 0"/>
              </a:rPr>
              <a:t>Viguerie</a:t>
            </a:r>
            <a:r>
              <a:rPr lang="de-DE" sz="1400" b="0" i="0" u="none" strike="noStrike" dirty="0">
                <a:effectLst/>
                <a:latin typeface="YADLjI9qxTA 0"/>
              </a:rPr>
              <a:t> P. et al. (2021).</a:t>
            </a:r>
            <a:r>
              <a:rPr lang="de-DE" sz="1400" b="0" i="1" u="none" strike="noStrike" dirty="0">
                <a:effectLst/>
                <a:latin typeface="YADLjI9qxTA 0"/>
              </a:rPr>
              <a:t> 2021 Corporate </a:t>
            </a:r>
            <a:r>
              <a:rPr lang="de-DE" sz="1400" b="0" i="1" u="none" strike="noStrike" dirty="0" err="1">
                <a:effectLst/>
                <a:latin typeface="YADLjI9qxTA 0"/>
              </a:rPr>
              <a:t>Longevity</a:t>
            </a:r>
            <a:r>
              <a:rPr lang="de-DE" sz="1400" b="0" i="1" u="none" strike="noStrike" dirty="0">
                <a:effectLst/>
                <a:latin typeface="YADLjI9qxTA 0"/>
              </a:rPr>
              <a:t> Forecast.</a:t>
            </a:r>
            <a:r>
              <a:rPr lang="de-DE" sz="1400" b="0" i="0" u="none" strike="noStrike" dirty="0">
                <a:effectLst/>
                <a:latin typeface="YADLjI9qxTA 0"/>
              </a:rPr>
              <a:t> </a:t>
            </a:r>
            <a:r>
              <a:rPr lang="de-DE" sz="1400" b="0" i="0" u="none" strike="noStrike" dirty="0" err="1">
                <a:effectLst/>
                <a:latin typeface="YADLjI9qxTA 0"/>
              </a:rPr>
              <a:t>Innosight</a:t>
            </a:r>
            <a:r>
              <a:rPr lang="de-DE" sz="1400" b="0" i="0" u="none" strike="noStrike" dirty="0">
                <a:effectLst/>
                <a:latin typeface="YADLjI9qxTA 0"/>
              </a:rPr>
              <a:t> Holdings LLC. https://www.innosight.com/insight/creative-destruction/ </a:t>
            </a:r>
            <a:endParaRPr lang="de-DE" sz="1400" dirty="0">
              <a:effectLst/>
              <a:latin typeface="YADLjI9qxTA 0"/>
            </a:endParaRPr>
          </a:p>
          <a:p>
            <a:pPr marL="0" indent="0">
              <a:buNone/>
            </a:pPr>
            <a:endParaRPr lang="de-DE" sz="1400" dirty="0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C4A3939E-B573-4FB2-AD69-18C1A75F94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1168" y="6356350"/>
            <a:ext cx="4837176" cy="365125"/>
          </a:xfrm>
        </p:spPr>
        <p:txBody>
          <a:bodyPr rtlCol="0"/>
          <a:lstStyle/>
          <a:p>
            <a:pPr lvl="0" rtl="0"/>
            <a:r>
              <a:rPr lang="de-DE"/>
              <a:t>JOBS TO BE DONE</a:t>
            </a:r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99800B7A-B486-4409-9EDD-0A7B9628ED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5992" y="6356350"/>
            <a:ext cx="630936" cy="365125"/>
          </a:xfrm>
        </p:spPr>
        <p:txBody>
          <a:bodyPr rtlCol="0"/>
          <a:lstStyle/>
          <a:p>
            <a:pPr lvl="0" rtl="0"/>
            <a:fld id="{06B786C7-B8F9-4072-AAAA-17258464D730}" type="slidenum">
              <a:rPr lang="de-DE" smtClean="0"/>
              <a:pPr lvl="0" rtl="0"/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601015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el 14">
            <a:extLst>
              <a:ext uri="{FF2B5EF4-FFF2-40B4-BE49-F238E27FC236}">
                <a16:creationId xmlns:a16="http://schemas.microsoft.com/office/drawing/2014/main" id="{8DED76B9-5273-4139-ACC9-B6E36ADE23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913" y="789641"/>
            <a:ext cx="3870941" cy="5166659"/>
          </a:xfrm>
        </p:spPr>
        <p:txBody>
          <a:bodyPr rtlCol="0"/>
          <a:lstStyle/>
          <a:p>
            <a:r>
              <a:rPr lang="de-DE"/>
              <a:t>WARM </a:t>
            </a:r>
            <a:br>
              <a:rPr lang="de-DE"/>
            </a:br>
            <a:r>
              <a:rPr lang="de-DE"/>
              <a:t>UP CHALLENGE</a:t>
            </a:r>
          </a:p>
        </p:txBody>
      </p:sp>
      <p:sp>
        <p:nvSpPr>
          <p:cNvPr id="20" name="Fußzeilenplatzhalter 19">
            <a:extLst>
              <a:ext uri="{FF2B5EF4-FFF2-40B4-BE49-F238E27FC236}">
                <a16:creationId xmlns:a16="http://schemas.microsoft.com/office/drawing/2014/main" id="{6DB8AAF6-0D0C-4F4F-A10E-6A66E4A7BE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9277" y="6356350"/>
            <a:ext cx="3749040" cy="365125"/>
          </a:xfrm>
        </p:spPr>
        <p:txBody>
          <a:bodyPr rtlCol="0"/>
          <a:lstStyle/>
          <a:p>
            <a:r>
              <a:rPr lang="de-DE">
                <a:solidFill>
                  <a:schemeClr val="tx1"/>
                </a:solidFill>
              </a:rPr>
              <a:t>JOBS TO BE DONE</a:t>
            </a:r>
          </a:p>
        </p:txBody>
      </p:sp>
      <p:sp>
        <p:nvSpPr>
          <p:cNvPr id="18" name="Textplatzhalter 17">
            <a:extLst>
              <a:ext uri="{FF2B5EF4-FFF2-40B4-BE49-F238E27FC236}">
                <a16:creationId xmlns:a16="http://schemas.microsoft.com/office/drawing/2014/main" id="{87F2C169-25EA-4609-BC8A-BCA7C433EEE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57586" y="3984255"/>
            <a:ext cx="7734414" cy="1157762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de-DE" sz="2800" b="1">
                <a:solidFill>
                  <a:srgbClr val="4A41C5"/>
                </a:solidFill>
              </a:rPr>
              <a:t>ZIEL: </a:t>
            </a:r>
            <a:br>
              <a:rPr lang="de-DE" sz="2800" b="1"/>
            </a:br>
            <a:r>
              <a:rPr lang="de-DE" sz="2800" b="1"/>
              <a:t>Findet möglichst schnell einen Gegenstand, welcher der gesuchten Eigenschaft entspricht und haltet ihn in die Kamera</a:t>
            </a:r>
          </a:p>
        </p:txBody>
      </p:sp>
      <p:sp>
        <p:nvSpPr>
          <p:cNvPr id="21" name="Foliennummernplatzhalter 20">
            <a:extLst>
              <a:ext uri="{FF2B5EF4-FFF2-40B4-BE49-F238E27FC236}">
                <a16:creationId xmlns:a16="http://schemas.microsoft.com/office/drawing/2014/main" id="{C19BFBA5-3E41-40F8-9EFB-9DF730F5B6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5992" y="6356350"/>
            <a:ext cx="630936" cy="365125"/>
          </a:xfrm>
        </p:spPr>
        <p:txBody>
          <a:bodyPr rtlCol="0"/>
          <a:lstStyle/>
          <a:p>
            <a:pPr lvl="0" rtl="0"/>
            <a:fld id="{244D815C-8BF3-4ECF-A945-A2A7C2983AF9}" type="slidenum">
              <a:rPr lang="de-DE" smtClean="0"/>
              <a:pPr lvl="0" rtl="0"/>
              <a:t>2</a:t>
            </a:fld>
            <a:endParaRPr lang="de-DE"/>
          </a:p>
        </p:txBody>
      </p:sp>
      <p:pic>
        <p:nvPicPr>
          <p:cNvPr id="2" name="Grafik 2" descr="Ein Bild, das Spielzeug enthält.&#10;&#10;Beschreibung automatisch generiert.">
            <a:extLst>
              <a:ext uri="{FF2B5EF4-FFF2-40B4-BE49-F238E27FC236}">
                <a16:creationId xmlns:a16="http://schemas.microsoft.com/office/drawing/2014/main" id="{F40E4820-9875-1680-6956-8047F32AC9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6700" y="0"/>
            <a:ext cx="81153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63478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el 14">
            <a:extLst>
              <a:ext uri="{FF2B5EF4-FFF2-40B4-BE49-F238E27FC236}">
                <a16:creationId xmlns:a16="http://schemas.microsoft.com/office/drawing/2014/main" id="{8DED76B9-5273-4139-ACC9-B6E36ADE23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913" y="789641"/>
            <a:ext cx="3870941" cy="5166659"/>
          </a:xfrm>
        </p:spPr>
        <p:txBody>
          <a:bodyPr rtlCol="0"/>
          <a:lstStyle/>
          <a:p>
            <a:r>
              <a:rPr lang="de-DE"/>
              <a:t>WARM </a:t>
            </a:r>
            <a:br>
              <a:rPr lang="de-DE"/>
            </a:br>
            <a:r>
              <a:rPr lang="de-DE"/>
              <a:t>UP CHALLENGE</a:t>
            </a:r>
          </a:p>
        </p:txBody>
      </p:sp>
      <p:sp>
        <p:nvSpPr>
          <p:cNvPr id="20" name="Fußzeilenplatzhalter 19">
            <a:extLst>
              <a:ext uri="{FF2B5EF4-FFF2-40B4-BE49-F238E27FC236}">
                <a16:creationId xmlns:a16="http://schemas.microsoft.com/office/drawing/2014/main" id="{6DB8AAF6-0D0C-4F4F-A10E-6A66E4A7BE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5072" y="6356350"/>
            <a:ext cx="3749040" cy="365125"/>
          </a:xfrm>
        </p:spPr>
        <p:txBody>
          <a:bodyPr rtlCol="0"/>
          <a:lstStyle/>
          <a:p>
            <a:r>
              <a:rPr lang="de-DE">
                <a:solidFill>
                  <a:schemeClr val="tx1"/>
                </a:solidFill>
              </a:rPr>
              <a:t>JOBS TO BE DONE</a:t>
            </a:r>
          </a:p>
        </p:txBody>
      </p:sp>
      <p:sp>
        <p:nvSpPr>
          <p:cNvPr id="18" name="Textplatzhalter 17">
            <a:extLst>
              <a:ext uri="{FF2B5EF4-FFF2-40B4-BE49-F238E27FC236}">
                <a16:creationId xmlns:a16="http://schemas.microsoft.com/office/drawing/2014/main" id="{87F2C169-25EA-4609-BC8A-BCA7C433EEE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662219" y="3913003"/>
            <a:ext cx="6599238" cy="229608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de-DE" sz="2800" b="1">
                <a:solidFill>
                  <a:srgbClr val="4A41C5"/>
                </a:solidFill>
              </a:rPr>
              <a:t>FINDET:</a:t>
            </a:r>
          </a:p>
          <a:p>
            <a:pPr marL="0" indent="0">
              <a:buNone/>
            </a:pPr>
            <a:endParaRPr lang="de-DE" sz="2800" b="1"/>
          </a:p>
          <a:p>
            <a:pPr marL="0" indent="0">
              <a:buNone/>
            </a:pPr>
            <a:r>
              <a:rPr lang="de-DE" sz="2800" b="1"/>
              <a:t>einen roten Gegenstand</a:t>
            </a:r>
          </a:p>
        </p:txBody>
      </p:sp>
      <p:sp>
        <p:nvSpPr>
          <p:cNvPr id="21" name="Foliennummernplatzhalter 20">
            <a:extLst>
              <a:ext uri="{FF2B5EF4-FFF2-40B4-BE49-F238E27FC236}">
                <a16:creationId xmlns:a16="http://schemas.microsoft.com/office/drawing/2014/main" id="{C19BFBA5-3E41-40F8-9EFB-9DF730F5B6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5992" y="6356350"/>
            <a:ext cx="630936" cy="365125"/>
          </a:xfrm>
        </p:spPr>
        <p:txBody>
          <a:bodyPr rtlCol="0"/>
          <a:lstStyle/>
          <a:p>
            <a:pPr lvl="0" rtl="0"/>
            <a:fld id="{244D815C-8BF3-4ECF-A945-A2A7C2983AF9}" type="slidenum">
              <a:rPr lang="de-DE" smtClean="0"/>
              <a:pPr lvl="0" rtl="0"/>
              <a:t>3</a:t>
            </a:fld>
            <a:endParaRPr lang="de-DE"/>
          </a:p>
        </p:txBody>
      </p:sp>
      <p:pic>
        <p:nvPicPr>
          <p:cNvPr id="4" name="Grafik 4" descr="Ein Bild, das Text, Briefpapier enthält.&#10;&#10;Beschreibung automatisch generiert.">
            <a:extLst>
              <a:ext uri="{FF2B5EF4-FFF2-40B4-BE49-F238E27FC236}">
                <a16:creationId xmlns:a16="http://schemas.microsoft.com/office/drawing/2014/main" id="{2C0FA5D7-CE4A-F952-98EA-40DC5A3379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6700" y="0"/>
            <a:ext cx="4686300" cy="3429000"/>
          </a:xfrm>
          <a:prstGeom prst="rect">
            <a:avLst/>
          </a:prstGeom>
        </p:spPr>
      </p:pic>
      <p:pic>
        <p:nvPicPr>
          <p:cNvPr id="5" name="Grafik 5" descr="Ein Bild, das Himmel, rot enthält.&#10;&#10;Beschreibung automatisch generiert.">
            <a:extLst>
              <a:ext uri="{FF2B5EF4-FFF2-40B4-BE49-F238E27FC236}">
                <a16:creationId xmlns:a16="http://schemas.microsoft.com/office/drawing/2014/main" id="{6A17D907-30C2-0495-26BE-C4DB4113FB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63000" y="0"/>
            <a:ext cx="3429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1177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el 14">
            <a:extLst>
              <a:ext uri="{FF2B5EF4-FFF2-40B4-BE49-F238E27FC236}">
                <a16:creationId xmlns:a16="http://schemas.microsoft.com/office/drawing/2014/main" id="{8DED76B9-5273-4139-ACC9-B6E36ADE23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913" y="789641"/>
            <a:ext cx="3870941" cy="5166659"/>
          </a:xfrm>
        </p:spPr>
        <p:txBody>
          <a:bodyPr rtlCol="0"/>
          <a:lstStyle/>
          <a:p>
            <a:r>
              <a:rPr lang="de-DE"/>
              <a:t>WARM </a:t>
            </a:r>
            <a:br>
              <a:rPr lang="de-DE"/>
            </a:br>
            <a:r>
              <a:rPr lang="de-DE"/>
              <a:t>UP CHALLENGE</a:t>
            </a:r>
          </a:p>
        </p:txBody>
      </p:sp>
      <p:sp>
        <p:nvSpPr>
          <p:cNvPr id="20" name="Fußzeilenplatzhalter 19">
            <a:extLst>
              <a:ext uri="{FF2B5EF4-FFF2-40B4-BE49-F238E27FC236}">
                <a16:creationId xmlns:a16="http://schemas.microsoft.com/office/drawing/2014/main" id="{6DB8AAF6-0D0C-4F4F-A10E-6A66E4A7BE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9277" y="6356350"/>
            <a:ext cx="3749040" cy="365125"/>
          </a:xfrm>
        </p:spPr>
        <p:txBody>
          <a:bodyPr rtlCol="0"/>
          <a:lstStyle/>
          <a:p>
            <a:r>
              <a:rPr lang="de-DE">
                <a:solidFill>
                  <a:schemeClr val="tx1"/>
                </a:solidFill>
              </a:rPr>
              <a:t>JOBS TO BE DONE</a:t>
            </a:r>
          </a:p>
        </p:txBody>
      </p:sp>
      <p:sp>
        <p:nvSpPr>
          <p:cNvPr id="18" name="Textplatzhalter 17">
            <a:extLst>
              <a:ext uri="{FF2B5EF4-FFF2-40B4-BE49-F238E27FC236}">
                <a16:creationId xmlns:a16="http://schemas.microsoft.com/office/drawing/2014/main" id="{87F2C169-25EA-4609-BC8A-BCA7C433EEE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34179" y="3901127"/>
            <a:ext cx="7612908" cy="229608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de-DE" sz="2800" b="1">
                <a:solidFill>
                  <a:srgbClr val="4A41C5"/>
                </a:solidFill>
              </a:rPr>
              <a:t>FINDET:</a:t>
            </a:r>
          </a:p>
          <a:p>
            <a:pPr marL="0" indent="0">
              <a:buNone/>
            </a:pPr>
            <a:endParaRPr lang="de-DE" sz="2800" b="1"/>
          </a:p>
          <a:p>
            <a:pPr marL="0" indent="0">
              <a:buNone/>
            </a:pPr>
            <a:r>
              <a:rPr lang="de-DE" sz="2800" b="1"/>
              <a:t>Das hochprozentigste alkoholische Getränk</a:t>
            </a:r>
          </a:p>
        </p:txBody>
      </p:sp>
      <p:sp>
        <p:nvSpPr>
          <p:cNvPr id="21" name="Foliennummernplatzhalter 20">
            <a:extLst>
              <a:ext uri="{FF2B5EF4-FFF2-40B4-BE49-F238E27FC236}">
                <a16:creationId xmlns:a16="http://schemas.microsoft.com/office/drawing/2014/main" id="{C19BFBA5-3E41-40F8-9EFB-9DF730F5B6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5992" y="6356350"/>
            <a:ext cx="630936" cy="365125"/>
          </a:xfrm>
        </p:spPr>
        <p:txBody>
          <a:bodyPr rtlCol="0"/>
          <a:lstStyle/>
          <a:p>
            <a:pPr lvl="0" rtl="0"/>
            <a:fld id="{244D815C-8BF3-4ECF-A945-A2A7C2983AF9}" type="slidenum">
              <a:rPr lang="de-DE" smtClean="0"/>
              <a:pPr lvl="0" rtl="0"/>
              <a:t>4</a:t>
            </a:fld>
            <a:endParaRPr lang="de-DE"/>
          </a:p>
        </p:txBody>
      </p:sp>
      <p:pic>
        <p:nvPicPr>
          <p:cNvPr id="4" name="Grafik 4" descr="Ein Bild, das Text, drinnen, mehrere, zugemüllt enthält.&#10;&#10;Beschreibung automatisch generiert.">
            <a:extLst>
              <a:ext uri="{FF2B5EF4-FFF2-40B4-BE49-F238E27FC236}">
                <a16:creationId xmlns:a16="http://schemas.microsoft.com/office/drawing/2014/main" id="{53D86479-9764-D36B-7039-ADEB705735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6700" y="0"/>
            <a:ext cx="8115300" cy="3422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31150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Bildplatzhalter 13" descr="Ein Bild im Freien, Himmel, Berg, Zelt">
            <a:extLst>
              <a:ext uri="{FF2B5EF4-FFF2-40B4-BE49-F238E27FC236}">
                <a16:creationId xmlns:a16="http://schemas.microsoft.com/office/drawing/2014/main" id="{284A1AA7-2E90-4B15-88DA-97825B64484E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" y="0"/>
            <a:ext cx="12192000" cy="6858000"/>
          </a:xfrm>
        </p:spPr>
      </p:pic>
      <p:sp>
        <p:nvSpPr>
          <p:cNvPr id="3" name="Titel 2">
            <a:extLst>
              <a:ext uri="{FF2B5EF4-FFF2-40B4-BE49-F238E27FC236}">
                <a16:creationId xmlns:a16="http://schemas.microsoft.com/office/drawing/2014/main" id="{8AC7AC30-1251-40E1-9808-1FB902C4C1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22516" y="-2"/>
            <a:ext cx="10069484" cy="4100947"/>
          </a:xfrm>
        </p:spPr>
        <p:txBody>
          <a:bodyPr rtlCol="0">
            <a:normAutofit/>
          </a:bodyPr>
          <a:lstStyle/>
          <a:p>
            <a:pPr rtl="0"/>
            <a:r>
              <a:rPr lang="en-GB" i="1"/>
              <a:t>“Customers don’t simply buy products, they hire them to do a job.”</a:t>
            </a:r>
            <a:endParaRPr lang="de-DE"/>
          </a:p>
        </p:txBody>
      </p:sp>
      <p:sp>
        <p:nvSpPr>
          <p:cNvPr id="4" name="Untertitel 3">
            <a:extLst>
              <a:ext uri="{FF2B5EF4-FFF2-40B4-BE49-F238E27FC236}">
                <a16:creationId xmlns:a16="http://schemas.microsoft.com/office/drawing/2014/main" id="{4154B60C-7CE6-4829-87C0-7B4B3E1685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41963" y="4089656"/>
            <a:ext cx="8950035" cy="2796566"/>
          </a:xfrm>
        </p:spPr>
        <p:txBody>
          <a:bodyPr rtlCol="0">
            <a:normAutofit/>
          </a:bodyPr>
          <a:lstStyle/>
          <a:p>
            <a:pPr rtl="0"/>
            <a:r>
              <a:rPr lang="de-DE"/>
              <a:t>Clayton Christensen</a:t>
            </a:r>
          </a:p>
        </p:txBody>
      </p:sp>
      <p:sp>
        <p:nvSpPr>
          <p:cNvPr id="27" name="Fußzeilenplatzhalter 26">
            <a:extLst>
              <a:ext uri="{FF2B5EF4-FFF2-40B4-BE49-F238E27FC236}">
                <a16:creationId xmlns:a16="http://schemas.microsoft.com/office/drawing/2014/main" id="{292399BD-BD2E-4306-802E-64A79BA977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1168" y="6356350"/>
            <a:ext cx="4837176" cy="365125"/>
          </a:xfrm>
        </p:spPr>
        <p:txBody>
          <a:bodyPr rtlCol="0"/>
          <a:lstStyle/>
          <a:p>
            <a:pPr lvl="0" rtl="0"/>
            <a:r>
              <a:rPr lang="de-DE"/>
              <a:t>JOBS TO BE DONE</a:t>
            </a:r>
          </a:p>
        </p:txBody>
      </p:sp>
      <p:sp>
        <p:nvSpPr>
          <p:cNvPr id="28" name="Foliennummernplatzhalter 27">
            <a:extLst>
              <a:ext uri="{FF2B5EF4-FFF2-40B4-BE49-F238E27FC236}">
                <a16:creationId xmlns:a16="http://schemas.microsoft.com/office/drawing/2014/main" id="{F3FAC0BD-E5E7-4E36-B85D-0C1D0408A1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5992" y="6356350"/>
            <a:ext cx="630936" cy="365125"/>
          </a:xfrm>
        </p:spPr>
        <p:txBody>
          <a:bodyPr rtlCol="0"/>
          <a:lstStyle/>
          <a:p>
            <a:pPr lvl="0" rtl="0"/>
            <a:fld id="{CD6D940D-6D44-4DF9-9322-B4B11F7EDCD0}" type="slidenum">
              <a:rPr lang="de-DE" smtClean="0"/>
              <a:pPr lvl="0" rtl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864750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Bildplatzhalter 25">
            <a:extLst>
              <a:ext uri="{FF2B5EF4-FFF2-40B4-BE49-F238E27FC236}">
                <a16:creationId xmlns:a16="http://schemas.microsoft.com/office/drawing/2014/main" id="{5A11C124-E818-45E0-9F70-7F0C271DDC71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/>
          <a:srcRect t="24372" b="1"/>
          <a:stretch/>
        </p:blipFill>
        <p:spPr>
          <a:xfrm>
            <a:off x="0" y="3982322"/>
            <a:ext cx="7086598" cy="8039096"/>
          </a:xfrm>
        </p:spPr>
      </p:pic>
      <p:pic>
        <p:nvPicPr>
          <p:cNvPr id="22" name="Bildplatzhalter 21">
            <a:extLst>
              <a:ext uri="{FF2B5EF4-FFF2-40B4-BE49-F238E27FC236}">
                <a16:creationId xmlns:a16="http://schemas.microsoft.com/office/drawing/2014/main" id="{8A37E149-B64A-42E8-BB3A-1FD622CE5C95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4"/>
          <a:srcRect/>
          <a:stretch/>
        </p:blipFill>
        <p:spPr>
          <a:xfrm>
            <a:off x="7086598" y="3119718"/>
            <a:ext cx="5105402" cy="3829052"/>
          </a:xfrm>
        </p:spPr>
      </p:pic>
      <p:sp>
        <p:nvSpPr>
          <p:cNvPr id="10" name="Titel 9">
            <a:extLst>
              <a:ext uri="{FF2B5EF4-FFF2-40B4-BE49-F238E27FC236}">
                <a16:creationId xmlns:a16="http://schemas.microsoft.com/office/drawing/2014/main" id="{21C5EA2A-10BF-4B5E-ACC8-8A766A0949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9045" y="753035"/>
            <a:ext cx="5945393" cy="2366683"/>
          </a:xfrm>
        </p:spPr>
        <p:txBody>
          <a:bodyPr rtlCol="0"/>
          <a:lstStyle/>
          <a:p>
            <a:pPr rtl="0"/>
            <a:r>
              <a:rPr lang="de-DE"/>
              <a:t>WAS IST DAS </a:t>
            </a:r>
            <a:br>
              <a:rPr lang="de-DE"/>
            </a:br>
            <a:r>
              <a:rPr lang="de-DE"/>
              <a:t>JTBD-MODELL?</a:t>
            </a:r>
          </a:p>
        </p:txBody>
      </p:sp>
      <p:sp>
        <p:nvSpPr>
          <p:cNvPr id="12" name="Untertitel 11">
            <a:extLst>
              <a:ext uri="{FF2B5EF4-FFF2-40B4-BE49-F238E27FC236}">
                <a16:creationId xmlns:a16="http://schemas.microsoft.com/office/drawing/2014/main" id="{AEAC0465-1751-47C8-9200-CF24EEB5E1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9045" y="3075868"/>
            <a:ext cx="5945393" cy="1108335"/>
          </a:xfrm>
        </p:spPr>
        <p:txBody>
          <a:bodyPr rtlCol="0"/>
          <a:lstStyle/>
          <a:p>
            <a:pPr rtl="0"/>
            <a:r>
              <a:rPr lang="de-DE"/>
              <a:t>nach Clayton Christensen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E5932065-5BEE-4D45-A3A1-6F0559B486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1168" y="6356350"/>
            <a:ext cx="4837176" cy="365125"/>
          </a:xfrm>
        </p:spPr>
        <p:txBody>
          <a:bodyPr rtlCol="0"/>
          <a:lstStyle/>
          <a:p>
            <a:pPr lvl="0" rtl="0"/>
            <a:r>
              <a:rPr lang="de-DE"/>
              <a:t>JOBS TO BE DONE</a:t>
            </a:r>
          </a:p>
        </p:txBody>
      </p:sp>
      <p:pic>
        <p:nvPicPr>
          <p:cNvPr id="18" name="Bildplatzhalter 17">
            <a:extLst>
              <a:ext uri="{FF2B5EF4-FFF2-40B4-BE49-F238E27FC236}">
                <a16:creationId xmlns:a16="http://schemas.microsoft.com/office/drawing/2014/main" id="{17AE28DB-6A67-4368-B973-0AF9753460B7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5"/>
          <a:srcRect/>
          <a:stretch/>
        </p:blipFill>
        <p:spPr>
          <a:xfrm>
            <a:off x="7086598" y="0"/>
            <a:ext cx="5143499" cy="3429000"/>
          </a:xfrm>
        </p:spPr>
      </p:pic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CCC3E1D-B7F8-47F6-A352-B757462BBB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5992" y="6356350"/>
            <a:ext cx="630936" cy="365125"/>
          </a:xfrm>
        </p:spPr>
        <p:txBody>
          <a:bodyPr rtlCol="0"/>
          <a:lstStyle/>
          <a:p>
            <a:pPr lvl="0" rtl="0"/>
            <a:fld id="{2722F022-211C-4882-844C-086FEA6806AA}" type="slidenum">
              <a:rPr lang="de-DE" smtClean="0"/>
              <a:pPr lvl="0" rtl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260289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hteck 34">
            <a:extLst>
              <a:ext uri="{FF2B5EF4-FFF2-40B4-BE49-F238E27FC236}">
                <a16:creationId xmlns:a16="http://schemas.microsoft.com/office/drawing/2014/main" id="{EE2AF5B2-662A-99A4-DFF6-89AC521A56BC}"/>
              </a:ext>
            </a:extLst>
          </p:cNvPr>
          <p:cNvSpPr/>
          <p:nvPr/>
        </p:nvSpPr>
        <p:spPr>
          <a:xfrm>
            <a:off x="1" y="1959429"/>
            <a:ext cx="12192000" cy="489857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Titel 16">
            <a:extLst>
              <a:ext uri="{FF2B5EF4-FFF2-40B4-BE49-F238E27FC236}">
                <a16:creationId xmlns:a16="http://schemas.microsoft.com/office/drawing/2014/main" id="{03150400-F245-CBE0-A1EB-DB1EE5105A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069" y="230338"/>
            <a:ext cx="9280073" cy="1569493"/>
          </a:xfrm>
        </p:spPr>
        <p:txBody>
          <a:bodyPr>
            <a:normAutofit/>
          </a:bodyPr>
          <a:lstStyle/>
          <a:p>
            <a:r>
              <a:rPr lang="de-DE"/>
              <a:t>Das </a:t>
            </a:r>
            <a:r>
              <a:rPr lang="de-DE">
                <a:solidFill>
                  <a:srgbClr val="4A41C5"/>
                </a:solidFill>
              </a:rPr>
              <a:t>Problem im Innovationsprozess</a:t>
            </a:r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C4A3939E-B573-4FB2-AD69-18C1A75F94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lvl="0" rtl="0"/>
            <a:r>
              <a:rPr lang="de-DE">
                <a:solidFill>
                  <a:schemeClr val="bg1"/>
                </a:solidFill>
              </a:rPr>
              <a:t>JOBS TO BE DONE</a:t>
            </a:r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99800B7A-B486-4409-9EDD-0A7B9628ED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lvl="0" rtl="0"/>
            <a:fld id="{06B786C7-B8F9-4072-AAAA-17258464D730}" type="slidenum">
              <a:rPr lang="de-DE" smtClean="0">
                <a:solidFill>
                  <a:schemeClr val="bg1"/>
                </a:solidFill>
              </a:rPr>
              <a:pPr lvl="0" rtl="0"/>
              <a:t>7</a:t>
            </a:fld>
            <a:endParaRPr lang="de-DE">
              <a:solidFill>
                <a:schemeClr val="bg1"/>
              </a:solidFill>
            </a:endParaRPr>
          </a:p>
        </p:txBody>
      </p:sp>
      <p:sp>
        <p:nvSpPr>
          <p:cNvPr id="36" name="Inhaltsplatzhalter 18">
            <a:extLst>
              <a:ext uri="{FF2B5EF4-FFF2-40B4-BE49-F238E27FC236}">
                <a16:creationId xmlns:a16="http://schemas.microsoft.com/office/drawing/2014/main" id="{623BE8DC-ADDC-2E5C-37CD-B8835730D0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03186" y="336332"/>
            <a:ext cx="4493742" cy="1357503"/>
          </a:xfrm>
        </p:spPr>
        <p:txBody>
          <a:bodyPr rtlCol="0">
            <a:noAutofit/>
          </a:bodyPr>
          <a:lstStyle/>
          <a:p>
            <a:pPr rtl="0"/>
            <a:r>
              <a:rPr lang="de-DE" sz="2000" b="1"/>
              <a:t>Unternehmen </a:t>
            </a:r>
            <a:r>
              <a:rPr lang="de-DE" sz="2000"/>
              <a:t>fokussieren </a:t>
            </a:r>
          </a:p>
          <a:p>
            <a:pPr rtl="0"/>
            <a:r>
              <a:rPr lang="de-DE" sz="2000"/>
              <a:t>sich meistens auf </a:t>
            </a:r>
          </a:p>
          <a:p>
            <a:pPr rtl="0"/>
            <a:r>
              <a:rPr lang="de-DE" sz="2000" b="1"/>
              <a:t>Kundeneigenschaften</a:t>
            </a:r>
            <a:r>
              <a:rPr lang="de-DE" sz="2000"/>
              <a:t> </a:t>
            </a:r>
            <a:r>
              <a:rPr lang="de-DE" sz="2000" b="1"/>
              <a:t>&amp;</a:t>
            </a:r>
            <a:r>
              <a:rPr lang="de-DE" sz="2000"/>
              <a:t> </a:t>
            </a:r>
            <a:r>
              <a:rPr lang="de-DE" sz="2000" b="1"/>
              <a:t>Produkte</a:t>
            </a:r>
          </a:p>
        </p:txBody>
      </p:sp>
      <p:sp>
        <p:nvSpPr>
          <p:cNvPr id="39" name="Ellipse 38">
            <a:extLst>
              <a:ext uri="{FF2B5EF4-FFF2-40B4-BE49-F238E27FC236}">
                <a16:creationId xmlns:a16="http://schemas.microsoft.com/office/drawing/2014/main" id="{FFF8F1BC-27F9-C89E-B0FD-E67EE368D460}"/>
              </a:ext>
            </a:extLst>
          </p:cNvPr>
          <p:cNvSpPr/>
          <p:nvPr/>
        </p:nvSpPr>
        <p:spPr>
          <a:xfrm>
            <a:off x="603562" y="2215492"/>
            <a:ext cx="1686296" cy="163879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0" name="Ellipse 39">
            <a:extLst>
              <a:ext uri="{FF2B5EF4-FFF2-40B4-BE49-F238E27FC236}">
                <a16:creationId xmlns:a16="http://schemas.microsoft.com/office/drawing/2014/main" id="{B87CAC8F-F7E3-442E-E7FD-DB65B815CAD3}"/>
              </a:ext>
            </a:extLst>
          </p:cNvPr>
          <p:cNvSpPr/>
          <p:nvPr/>
        </p:nvSpPr>
        <p:spPr>
          <a:xfrm>
            <a:off x="4076700" y="2215491"/>
            <a:ext cx="1686296" cy="163879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1" name="Inhaltsplatzhalter 18">
            <a:extLst>
              <a:ext uri="{FF2B5EF4-FFF2-40B4-BE49-F238E27FC236}">
                <a16:creationId xmlns:a16="http://schemas.microsoft.com/office/drawing/2014/main" id="{D8A077DF-D0E4-7C4D-7497-41EB8DA82F02}"/>
              </a:ext>
            </a:extLst>
          </p:cNvPr>
          <p:cNvSpPr txBox="1">
            <a:spLocks/>
          </p:cNvSpPr>
          <p:nvPr/>
        </p:nvSpPr>
        <p:spPr>
          <a:xfrm>
            <a:off x="603562" y="3995294"/>
            <a:ext cx="3089664" cy="13575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 spc="-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spc="-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spc="-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 spc="-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 spc="-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2000" b="1">
                <a:solidFill>
                  <a:schemeClr val="bg1"/>
                </a:solidFill>
              </a:rPr>
              <a:t>Fokus auf Korrelationen zwischen Demografie &amp; Käufen</a:t>
            </a:r>
          </a:p>
        </p:txBody>
      </p:sp>
      <p:sp>
        <p:nvSpPr>
          <p:cNvPr id="42" name="Inhaltsplatzhalter 18">
            <a:extLst>
              <a:ext uri="{FF2B5EF4-FFF2-40B4-BE49-F238E27FC236}">
                <a16:creationId xmlns:a16="http://schemas.microsoft.com/office/drawing/2014/main" id="{5E41BBD8-2297-525E-F5A5-1581D9770BE5}"/>
              </a:ext>
            </a:extLst>
          </p:cNvPr>
          <p:cNvSpPr txBox="1">
            <a:spLocks/>
          </p:cNvSpPr>
          <p:nvPr/>
        </p:nvSpPr>
        <p:spPr>
          <a:xfrm>
            <a:off x="4071156" y="3998639"/>
            <a:ext cx="2864033" cy="13575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 spc="-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spc="-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spc="-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 spc="-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 spc="-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2000" b="1">
                <a:solidFill>
                  <a:schemeClr val="bg1"/>
                </a:solidFill>
              </a:rPr>
              <a:t>Technische Weiterentwicklung von Produkten</a:t>
            </a:r>
          </a:p>
        </p:txBody>
      </p:sp>
      <p:sp>
        <p:nvSpPr>
          <p:cNvPr id="43" name="Inhaltsplatzhalter 18">
            <a:extLst>
              <a:ext uri="{FF2B5EF4-FFF2-40B4-BE49-F238E27FC236}">
                <a16:creationId xmlns:a16="http://schemas.microsoft.com/office/drawing/2014/main" id="{F850ADCF-0915-D5F8-D0E3-A36696FCF5BC}"/>
              </a:ext>
            </a:extLst>
          </p:cNvPr>
          <p:cNvSpPr txBox="1">
            <a:spLocks/>
          </p:cNvSpPr>
          <p:nvPr/>
        </p:nvSpPr>
        <p:spPr>
          <a:xfrm>
            <a:off x="603562" y="5175675"/>
            <a:ext cx="3089664" cy="13575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 spc="-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spc="-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spc="-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 spc="-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 spc="-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600">
                <a:solidFill>
                  <a:schemeClr val="bg1"/>
                </a:solidFill>
              </a:rPr>
              <a:t>Kaufverhalten wird aus Demografie und Charakter-eigenschaften abgeleitet</a:t>
            </a:r>
          </a:p>
        </p:txBody>
      </p:sp>
      <p:sp>
        <p:nvSpPr>
          <p:cNvPr id="44" name="Inhaltsplatzhalter 18">
            <a:extLst>
              <a:ext uri="{FF2B5EF4-FFF2-40B4-BE49-F238E27FC236}">
                <a16:creationId xmlns:a16="http://schemas.microsoft.com/office/drawing/2014/main" id="{FD06F185-877F-BF9F-ADB0-C60313CEC715}"/>
              </a:ext>
            </a:extLst>
          </p:cNvPr>
          <p:cNvSpPr txBox="1">
            <a:spLocks/>
          </p:cNvSpPr>
          <p:nvPr/>
        </p:nvSpPr>
        <p:spPr>
          <a:xfrm>
            <a:off x="4071156" y="5174552"/>
            <a:ext cx="2747219" cy="13575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 spc="-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spc="-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spc="-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 spc="-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 spc="-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600">
                <a:solidFill>
                  <a:schemeClr val="bg1"/>
                </a:solidFill>
              </a:rPr>
              <a:t>Um den Kunden immer bessere Produkte anbieten zu können </a:t>
            </a:r>
          </a:p>
        </p:txBody>
      </p:sp>
      <p:sp>
        <p:nvSpPr>
          <p:cNvPr id="45" name="Inhaltsplatzhalter 18">
            <a:extLst>
              <a:ext uri="{FF2B5EF4-FFF2-40B4-BE49-F238E27FC236}">
                <a16:creationId xmlns:a16="http://schemas.microsoft.com/office/drawing/2014/main" id="{E2B31B07-ED3E-2F19-4A91-6398CF810D6E}"/>
              </a:ext>
            </a:extLst>
          </p:cNvPr>
          <p:cNvSpPr txBox="1">
            <a:spLocks/>
          </p:cNvSpPr>
          <p:nvPr/>
        </p:nvSpPr>
        <p:spPr>
          <a:xfrm>
            <a:off x="7879277" y="3995294"/>
            <a:ext cx="3877293" cy="20941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 spc="-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spc="-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spc="-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 spc="-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 spc="-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2000" b="1">
                <a:solidFill>
                  <a:schemeClr val="bg1"/>
                </a:solidFill>
              </a:rPr>
              <a:t>Charaktereigenschaften</a:t>
            </a:r>
            <a:r>
              <a:rPr lang="de-DE" sz="2000">
                <a:solidFill>
                  <a:schemeClr val="bg1"/>
                </a:solidFill>
              </a:rPr>
              <a:t> sagen nichts über die </a:t>
            </a:r>
            <a:r>
              <a:rPr lang="de-DE" sz="2000" b="1">
                <a:solidFill>
                  <a:schemeClr val="bg1"/>
                </a:solidFill>
              </a:rPr>
              <a:t>Kaufgründe </a:t>
            </a:r>
            <a:r>
              <a:rPr lang="de-DE" sz="2000">
                <a:solidFill>
                  <a:schemeClr val="bg1"/>
                </a:solidFill>
              </a:rPr>
              <a:t>aus</a:t>
            </a:r>
          </a:p>
          <a:p>
            <a:r>
              <a:rPr lang="de-DE" sz="2000">
                <a:solidFill>
                  <a:schemeClr val="bg1"/>
                </a:solidFill>
              </a:rPr>
              <a:t>Die leistungsfähigsten Produkte sind nicht immer das, </a:t>
            </a:r>
            <a:r>
              <a:rPr lang="de-DE" sz="2000" b="1">
                <a:solidFill>
                  <a:schemeClr val="bg1"/>
                </a:solidFill>
              </a:rPr>
              <a:t>was der Kunde will</a:t>
            </a:r>
          </a:p>
        </p:txBody>
      </p:sp>
      <p:pic>
        <p:nvPicPr>
          <p:cNvPr id="47" name="Grafik 46" descr="Martinshorn mit einfarbiger Füllung">
            <a:extLst>
              <a:ext uri="{FF2B5EF4-FFF2-40B4-BE49-F238E27FC236}">
                <a16:creationId xmlns:a16="http://schemas.microsoft.com/office/drawing/2014/main" id="{CE214D6B-4252-D5C6-9F2A-F7201ACA8D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983901" y="2268732"/>
            <a:ext cx="1532311" cy="1532311"/>
          </a:xfrm>
          <a:prstGeom prst="rect">
            <a:avLst/>
          </a:prstGeom>
        </p:spPr>
      </p:pic>
      <p:sp>
        <p:nvSpPr>
          <p:cNvPr id="48" name="Rechteck 47">
            <a:extLst>
              <a:ext uri="{FF2B5EF4-FFF2-40B4-BE49-F238E27FC236}">
                <a16:creationId xmlns:a16="http://schemas.microsoft.com/office/drawing/2014/main" id="{51854F22-276D-EE29-F797-2F41339DC4CC}"/>
              </a:ext>
            </a:extLst>
          </p:cNvPr>
          <p:cNvSpPr/>
          <p:nvPr/>
        </p:nvSpPr>
        <p:spPr>
          <a:xfrm>
            <a:off x="7620000" y="2215491"/>
            <a:ext cx="4235730" cy="413831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Grafik 2" descr="Ein Bild, das Text enthält.&#10;&#10;Automatisch generierte Beschreibung">
            <a:extLst>
              <a:ext uri="{FF2B5EF4-FFF2-40B4-BE49-F238E27FC236}">
                <a16:creationId xmlns:a16="http://schemas.microsoft.com/office/drawing/2014/main" id="{6B7F3359-C205-2135-F012-D3E6A6F9114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73183" b="52727"/>
          <a:stretch/>
        </p:blipFill>
        <p:spPr>
          <a:xfrm>
            <a:off x="780194" y="2316319"/>
            <a:ext cx="1333031" cy="1321792"/>
          </a:xfrm>
          <a:prstGeom prst="rect">
            <a:avLst/>
          </a:prstGeom>
        </p:spPr>
      </p:pic>
      <p:pic>
        <p:nvPicPr>
          <p:cNvPr id="9" name="Grafik 8" descr="Ein Bild, das Text enthält.&#10;&#10;Automatisch generierte Beschreibung">
            <a:extLst>
              <a:ext uri="{FF2B5EF4-FFF2-40B4-BE49-F238E27FC236}">
                <a16:creationId xmlns:a16="http://schemas.microsoft.com/office/drawing/2014/main" id="{6289B16E-7B9F-C2CB-891F-35F70B2F063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1487" t="612" r="40084" b="52115"/>
          <a:stretch/>
        </p:blipFill>
        <p:spPr>
          <a:xfrm>
            <a:off x="4210197" y="2321232"/>
            <a:ext cx="1413163" cy="1321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5428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0" grpId="0" animBg="1"/>
      <p:bldP spid="41" grpId="0"/>
      <p:bldP spid="42" grpId="0"/>
      <p:bldP spid="43" grpId="0"/>
      <p:bldP spid="44" grpId="0"/>
      <p:bldP spid="45" grpId="0"/>
      <p:bldP spid="4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98D150CF-F888-48EA-89E8-311ED5E916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9045" y="1679309"/>
            <a:ext cx="6815446" cy="3887390"/>
          </a:xfrm>
        </p:spPr>
        <p:txBody>
          <a:bodyPr rtlCol="0">
            <a:normAutofit/>
          </a:bodyPr>
          <a:lstStyle/>
          <a:p>
            <a:pPr rtl="0"/>
            <a:r>
              <a:rPr lang="de-DE" sz="6000"/>
              <a:t>Kunden wollen keinen Bohrer, sondern ein Loch in der Wand.</a:t>
            </a:r>
          </a:p>
        </p:txBody>
      </p:sp>
      <p:sp>
        <p:nvSpPr>
          <p:cNvPr id="8" name="Untertitel 7">
            <a:extLst>
              <a:ext uri="{FF2B5EF4-FFF2-40B4-BE49-F238E27FC236}">
                <a16:creationId xmlns:a16="http://schemas.microsoft.com/office/drawing/2014/main" id="{6BBE0348-1527-4055-BA8A-E275422274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9045" y="4640424"/>
            <a:ext cx="6437555" cy="1303176"/>
          </a:xfrm>
        </p:spPr>
        <p:txBody>
          <a:bodyPr rtlCol="0"/>
          <a:lstStyle/>
          <a:p>
            <a:r>
              <a:rPr lang="de-DE"/>
              <a:t>- </a:t>
            </a:r>
            <a:r>
              <a:rPr lang="de-DE" i="0">
                <a:effectLst/>
              </a:rPr>
              <a:t>Theodore Levitt</a:t>
            </a:r>
            <a:endParaRPr lang="de-DE"/>
          </a:p>
        </p:txBody>
      </p:sp>
      <p:pic>
        <p:nvPicPr>
          <p:cNvPr id="3" name="Grafik 2" descr="Öffnendes Anführungszeichen mit einfarbiger Füllung">
            <a:extLst>
              <a:ext uri="{FF2B5EF4-FFF2-40B4-BE49-F238E27FC236}">
                <a16:creationId xmlns:a16="http://schemas.microsoft.com/office/drawing/2014/main" id="{603623C7-E405-685B-6767-B73027FE43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534182" y="-610367"/>
            <a:ext cx="4579351" cy="4579351"/>
          </a:xfrm>
          <a:prstGeom prst="rect">
            <a:avLst/>
          </a:prstGeom>
        </p:spPr>
      </p:pic>
      <p:pic>
        <p:nvPicPr>
          <p:cNvPr id="1028" name="Picture 4" descr="Kostenlos Kostenloses Stock Foto zu anonym, arbeiten, bohren Stock-Foto">
            <a:extLst>
              <a:ext uri="{FF2B5EF4-FFF2-40B4-BE49-F238E27FC236}">
                <a16:creationId xmlns:a16="http://schemas.microsoft.com/office/drawing/2014/main" id="{189C2ED2-CC1E-5A5E-D8C6-F1B66EA87155}"/>
              </a:ext>
            </a:extLst>
          </p:cNvPr>
          <p:cNvPicPr>
            <a:picLocks noGrp="1" noChangeAspect="1" noChangeArrowheads="1"/>
          </p:cNvPicPr>
          <p:nvPr>
            <p:ph type="pic" sz="quarter" idx="1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47" r="5347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ußzeilenplatzhalter 6">
            <a:extLst>
              <a:ext uri="{FF2B5EF4-FFF2-40B4-BE49-F238E27FC236}">
                <a16:creationId xmlns:a16="http://schemas.microsoft.com/office/drawing/2014/main" id="{EDAEEE93-0458-2D43-9735-F6B19B50B79D}"/>
              </a:ext>
            </a:extLst>
          </p:cNvPr>
          <p:cNvSpPr txBox="1">
            <a:spLocks/>
          </p:cNvSpPr>
          <p:nvPr/>
        </p:nvSpPr>
        <p:spPr>
          <a:xfrm>
            <a:off x="199277" y="6356350"/>
            <a:ext cx="3877423" cy="365125"/>
          </a:xfrm>
          <a:prstGeom prst="rect">
            <a:avLst/>
          </a:prstGeom>
        </p:spPr>
        <p:txBody>
          <a:bodyPr rtlCol="0"/>
          <a:lstStyle>
            <a:defPPr rtl="0"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050">
                <a:solidFill>
                  <a:schemeClr val="bg1"/>
                </a:solidFill>
              </a:rPr>
              <a:t>JOBS TO BE DONE</a:t>
            </a:r>
          </a:p>
        </p:txBody>
      </p:sp>
    </p:spTree>
    <p:extLst>
      <p:ext uri="{BB962C8B-B14F-4D97-AF65-F5344CB8AC3E}">
        <p14:creationId xmlns:p14="http://schemas.microsoft.com/office/powerpoint/2010/main" val="24852535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hteck 34">
            <a:extLst>
              <a:ext uri="{FF2B5EF4-FFF2-40B4-BE49-F238E27FC236}">
                <a16:creationId xmlns:a16="http://schemas.microsoft.com/office/drawing/2014/main" id="{EE2AF5B2-662A-99A4-DFF6-89AC521A56BC}"/>
              </a:ext>
            </a:extLst>
          </p:cNvPr>
          <p:cNvSpPr/>
          <p:nvPr/>
        </p:nvSpPr>
        <p:spPr>
          <a:xfrm>
            <a:off x="1" y="1959429"/>
            <a:ext cx="12192000" cy="489857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Titel 16">
            <a:extLst>
              <a:ext uri="{FF2B5EF4-FFF2-40B4-BE49-F238E27FC236}">
                <a16:creationId xmlns:a16="http://schemas.microsoft.com/office/drawing/2014/main" id="{03150400-F245-CBE0-A1EB-DB1EE5105A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069" y="230338"/>
            <a:ext cx="9280073" cy="1569493"/>
          </a:xfrm>
        </p:spPr>
        <p:txBody>
          <a:bodyPr anchor="t">
            <a:normAutofit/>
          </a:bodyPr>
          <a:lstStyle/>
          <a:p>
            <a:r>
              <a:rPr lang="de-DE"/>
              <a:t>Das JTBD-Modell</a:t>
            </a:r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C4A3939E-B573-4FB2-AD69-18C1A75F94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lvl="0" rtl="0"/>
            <a:r>
              <a:rPr lang="de-DE">
                <a:solidFill>
                  <a:schemeClr val="bg1"/>
                </a:solidFill>
              </a:rPr>
              <a:t>JOBS TO BE DONE</a:t>
            </a:r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99800B7A-B486-4409-9EDD-0A7B9628ED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lvl="0" rtl="0"/>
            <a:fld id="{06B786C7-B8F9-4072-AAAA-17258464D730}" type="slidenum">
              <a:rPr lang="de-DE" smtClean="0">
                <a:solidFill>
                  <a:schemeClr val="bg1"/>
                </a:solidFill>
              </a:rPr>
              <a:pPr lvl="0" rtl="0"/>
              <a:t>9</a:t>
            </a:fld>
            <a:endParaRPr lang="de-DE">
              <a:solidFill>
                <a:schemeClr val="bg1"/>
              </a:solidFill>
            </a:endParaRPr>
          </a:p>
        </p:txBody>
      </p:sp>
      <p:sp>
        <p:nvSpPr>
          <p:cNvPr id="36" name="Inhaltsplatzhalter 18">
            <a:extLst>
              <a:ext uri="{FF2B5EF4-FFF2-40B4-BE49-F238E27FC236}">
                <a16:creationId xmlns:a16="http://schemas.microsoft.com/office/drawing/2014/main" id="{623BE8DC-ADDC-2E5C-37CD-B8835730D0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3562" y="923713"/>
            <a:ext cx="7016438" cy="1357503"/>
          </a:xfrm>
        </p:spPr>
        <p:txBody>
          <a:bodyPr rtlCol="0">
            <a:noAutofit/>
          </a:bodyPr>
          <a:lstStyle/>
          <a:p>
            <a:pPr rtl="0"/>
            <a:r>
              <a:rPr lang="de-DE" sz="2000" b="1"/>
              <a:t>Annahme: </a:t>
            </a:r>
            <a:r>
              <a:rPr lang="de-DE" sz="2000"/>
              <a:t>Kunden wollen beim Kauf eines Produktes, dass dieses </a:t>
            </a:r>
            <a:r>
              <a:rPr lang="de-DE" sz="2000" b="1"/>
              <a:t>eine Aufgabe </a:t>
            </a:r>
            <a:r>
              <a:rPr lang="de-DE" sz="2000"/>
              <a:t>(einen Job) </a:t>
            </a:r>
            <a:r>
              <a:rPr lang="de-DE" sz="2000" b="1"/>
              <a:t>für sie erledigt</a:t>
            </a:r>
          </a:p>
        </p:txBody>
      </p:sp>
      <p:sp>
        <p:nvSpPr>
          <p:cNvPr id="41" name="Inhaltsplatzhalter 18">
            <a:extLst>
              <a:ext uri="{FF2B5EF4-FFF2-40B4-BE49-F238E27FC236}">
                <a16:creationId xmlns:a16="http://schemas.microsoft.com/office/drawing/2014/main" id="{D8A077DF-D0E4-7C4D-7497-41EB8DA82F02}"/>
              </a:ext>
            </a:extLst>
          </p:cNvPr>
          <p:cNvSpPr txBox="1">
            <a:spLocks/>
          </p:cNvSpPr>
          <p:nvPr/>
        </p:nvSpPr>
        <p:spPr>
          <a:xfrm>
            <a:off x="517069" y="2750248"/>
            <a:ext cx="6496379" cy="13575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 spc="-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spc="-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spc="-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 spc="-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 spc="-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2800" b="1">
                <a:solidFill>
                  <a:schemeClr val="bg1"/>
                </a:solidFill>
              </a:rPr>
              <a:t>„Job“ ist eine Abkürzung für das, was eine Person in einer bestimmten Situation wirklich erreichen will </a:t>
            </a:r>
          </a:p>
        </p:txBody>
      </p:sp>
      <p:sp>
        <p:nvSpPr>
          <p:cNvPr id="43" name="Inhaltsplatzhalter 18">
            <a:extLst>
              <a:ext uri="{FF2B5EF4-FFF2-40B4-BE49-F238E27FC236}">
                <a16:creationId xmlns:a16="http://schemas.microsoft.com/office/drawing/2014/main" id="{F850ADCF-0915-D5F8-D0E3-A36696FCF5BC}"/>
              </a:ext>
            </a:extLst>
          </p:cNvPr>
          <p:cNvSpPr txBox="1">
            <a:spLocks/>
          </p:cNvSpPr>
          <p:nvPr/>
        </p:nvSpPr>
        <p:spPr>
          <a:xfrm>
            <a:off x="517069" y="4576784"/>
            <a:ext cx="6961733" cy="17770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 spc="-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spc="-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spc="-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 spc="-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 spc="-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800">
                <a:solidFill>
                  <a:schemeClr val="bg1"/>
                </a:solidFill>
              </a:rPr>
              <a:t>Erfüllt das Produkt seinen Job gut, wird es vermutlich wieder „angeheuert“, wenn der Kunde die Aufgabe erledigen will</a:t>
            </a:r>
          </a:p>
          <a:p>
            <a:r>
              <a:rPr lang="de-DE" sz="1800">
                <a:solidFill>
                  <a:schemeClr val="bg1"/>
                </a:solidFill>
              </a:rPr>
              <a:t>Erfüllt das Produkt den Job nicht gut, wird es vermutlich „gefeuert“</a:t>
            </a:r>
          </a:p>
          <a:p>
            <a:r>
              <a:rPr lang="de-DE" sz="1800">
                <a:solidFill>
                  <a:schemeClr val="bg1"/>
                </a:solidFill>
                <a:sym typeface="Wingdings" panose="05000000000000000000" pitchFamily="2" charset="2"/>
              </a:rPr>
              <a:t> Je nützlicher ein Produkt bei der Erfüllung des Jobs ist, desto zufriedener werden die Kunden damit sein</a:t>
            </a:r>
            <a:endParaRPr lang="de-DE" sz="1800">
              <a:solidFill>
                <a:schemeClr val="bg1"/>
              </a:solidFill>
            </a:endParaRPr>
          </a:p>
        </p:txBody>
      </p:sp>
      <p:sp>
        <p:nvSpPr>
          <p:cNvPr id="45" name="Inhaltsplatzhalter 18">
            <a:extLst>
              <a:ext uri="{FF2B5EF4-FFF2-40B4-BE49-F238E27FC236}">
                <a16:creationId xmlns:a16="http://schemas.microsoft.com/office/drawing/2014/main" id="{E2B31B07-ED3E-2F19-4A91-6398CF810D6E}"/>
              </a:ext>
            </a:extLst>
          </p:cNvPr>
          <p:cNvSpPr txBox="1">
            <a:spLocks/>
          </p:cNvSpPr>
          <p:nvPr/>
        </p:nvSpPr>
        <p:spPr>
          <a:xfrm>
            <a:off x="7808915" y="3976728"/>
            <a:ext cx="3976453" cy="20941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 spc="-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spc="-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spc="-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 spc="-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 spc="-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3200">
                <a:solidFill>
                  <a:schemeClr val="bg1"/>
                </a:solidFill>
              </a:rPr>
              <a:t>Ein </a:t>
            </a:r>
            <a:r>
              <a:rPr lang="de-DE" sz="3200" b="1">
                <a:solidFill>
                  <a:schemeClr val="bg1"/>
                </a:solidFill>
              </a:rPr>
              <a:t>Kaugummi</a:t>
            </a:r>
            <a:r>
              <a:rPr lang="de-DE" sz="3200">
                <a:solidFill>
                  <a:schemeClr val="bg1"/>
                </a:solidFill>
              </a:rPr>
              <a:t> soll den Job erfüllen, die </a:t>
            </a:r>
            <a:r>
              <a:rPr lang="de-DE" sz="3200" b="1">
                <a:solidFill>
                  <a:schemeClr val="bg1"/>
                </a:solidFill>
              </a:rPr>
              <a:t>Zähne unterwegs zu säubern</a:t>
            </a:r>
          </a:p>
        </p:txBody>
      </p:sp>
      <p:sp>
        <p:nvSpPr>
          <p:cNvPr id="48" name="Rechteck 47">
            <a:extLst>
              <a:ext uri="{FF2B5EF4-FFF2-40B4-BE49-F238E27FC236}">
                <a16:creationId xmlns:a16="http://schemas.microsoft.com/office/drawing/2014/main" id="{51854F22-276D-EE29-F797-2F41339DC4CC}"/>
              </a:ext>
            </a:extLst>
          </p:cNvPr>
          <p:cNvSpPr/>
          <p:nvPr/>
        </p:nvSpPr>
        <p:spPr>
          <a:xfrm>
            <a:off x="7706492" y="2215491"/>
            <a:ext cx="4149237" cy="413831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Grafik 2" descr="Anheften Silhouette">
            <a:extLst>
              <a:ext uri="{FF2B5EF4-FFF2-40B4-BE49-F238E27FC236}">
                <a16:creationId xmlns:a16="http://schemas.microsoft.com/office/drawing/2014/main" id="{7B1D6BAF-7D1E-D0E8-787A-1DBA174E68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3798683">
            <a:off x="6245686" y="2213250"/>
            <a:ext cx="914400" cy="914400"/>
          </a:xfrm>
          <a:prstGeom prst="rect">
            <a:avLst/>
          </a:prstGeom>
        </p:spPr>
      </p:pic>
      <p:pic>
        <p:nvPicPr>
          <p:cNvPr id="2" name="Grafik 1" descr="Ein Bild, das Text enthält.&#10;&#10;Automatisch generierte Beschreibung">
            <a:extLst>
              <a:ext uri="{FF2B5EF4-FFF2-40B4-BE49-F238E27FC236}">
                <a16:creationId xmlns:a16="http://schemas.microsoft.com/office/drawing/2014/main" id="{B2C65DC8-B3B0-CA9C-6FFD-58F42766183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3858" r="7143" b="52727"/>
          <a:stretch/>
        </p:blipFill>
        <p:spPr>
          <a:xfrm>
            <a:off x="8462954" y="1872737"/>
            <a:ext cx="2668373" cy="2446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167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5" grpId="0"/>
      <p:bldP spid="48" grpId="0" animBg="1"/>
    </p:bldLst>
  </p:timing>
</p:sld>
</file>

<file path=ppt/theme/theme1.xml><?xml version="1.0" encoding="utf-8"?>
<a:theme xmlns:a="http://schemas.openxmlformats.org/drawingml/2006/main" name="ColorBlockVTI">
  <a:themeElements>
    <a:clrScheme name="ColorBlock Color Scheme">
      <a:dk1>
        <a:sysClr val="windowText" lastClr="000000"/>
      </a:dk1>
      <a:lt1>
        <a:sysClr val="window" lastClr="FFFFFF"/>
      </a:lt1>
      <a:dk2>
        <a:srgbClr val="002044"/>
      </a:dk2>
      <a:lt2>
        <a:srgbClr val="F5F0F3"/>
      </a:lt2>
      <a:accent1>
        <a:srgbClr val="4A41C5"/>
      </a:accent1>
      <a:accent2>
        <a:srgbClr val="37997B"/>
      </a:accent2>
      <a:accent3>
        <a:srgbClr val="17B4DF"/>
      </a:accent3>
      <a:accent4>
        <a:srgbClr val="E69500"/>
      </a:accent4>
      <a:accent5>
        <a:srgbClr val="276D77"/>
      </a:accent5>
      <a:accent6>
        <a:srgbClr val="386ECE"/>
      </a:accent6>
      <a:hlink>
        <a:srgbClr val="AF1DAF"/>
      </a:hlink>
      <a:folHlink>
        <a:srgbClr val="FE5C68"/>
      </a:folHlink>
    </a:clrScheme>
    <a:fontScheme name="Custom 1">
      <a:majorFont>
        <a:latin typeface="Avenir Next LT Pro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52848357_TF89117832_Win32" id="{91940284-90F9-40D7-8BBB-7DA4815ACCAF}" vid="{209B5B1F-4B4C-4500-A294-16FC191C00D5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_ip_UnifiedCompliancePolicyUIAction xmlns="http://schemas.microsoft.com/sharepoint/v3" xsi:nil="true"/>
    <Image xmlns="71af3243-3dd4-4a8d-8c0d-dd76da1f02a5">
      <Url xsi:nil="true"/>
      <Description xsi:nil="true"/>
    </Image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/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0" ma:contentTypeDescription="Create a new document." ma:contentTypeScope="" ma:versionID="1267097ee5f5874adfcc408041ae252e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395891a93df65b14727750f2c06c306c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  <xsd:element ref="ns1:_ip_UnifiedCompliancePolicyProperties" minOccurs="0"/>
                <xsd:element ref="ns1:_ip_UnifiedCompliancePolicyUIAction" minOccurs="0"/>
                <xsd:element ref="ns2:Image" minOccurs="0"/>
                <xsd:element ref="ns4:TaxCatchAll" minOccurs="0"/>
                <xsd:element ref="ns2:ImageTagsTaxHTFiel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22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8757C30-AE9A-4680-90EB-19D282EC2B7C}">
  <ds:schemaRefs>
    <ds:schemaRef ds:uri="230e9df3-be65-4c73-a93b-d1236ebd677e"/>
    <ds:schemaRef ds:uri="71af3243-3dd4-4a8d-8c0d-dd76da1f02a5"/>
    <ds:schemaRef ds:uri="http://schemas.microsoft.com/office/2006/metadata/properties"/>
    <ds:schemaRef ds:uri="http://schemas.microsoft.com/office/infopath/2007/PartnerControls"/>
    <ds:schemaRef ds:uri="http://schemas.microsoft.com/sharepoint/v3"/>
  </ds:schemaRefs>
</ds:datastoreItem>
</file>

<file path=customXml/itemProps2.xml><?xml version="1.0" encoding="utf-8"?>
<ds:datastoreItem xmlns:ds="http://schemas.openxmlformats.org/officeDocument/2006/customXml" ds:itemID="{0AF0BF08-C674-44E3-8BFC-85BC65E095F1}">
  <ds:schemaRefs>
    <ds:schemaRef ds:uri="16c05727-aa75-4e4a-9b5f-8a80a1165891"/>
    <ds:schemaRef ds:uri="230e9df3-be65-4c73-a93b-d1236ebd677e"/>
    <ds:schemaRef ds:uri="71af3243-3dd4-4a8d-8c0d-dd76da1f02a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A5CCB28C-7D26-4A36-9CFC-D739C28F3D18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Farbblock-Design</Template>
  <TotalTime>0</TotalTime>
  <Words>982</Words>
  <Application>Microsoft Office PowerPoint</Application>
  <PresentationFormat>Breitbild</PresentationFormat>
  <Paragraphs>172</Paragraphs>
  <Slides>19</Slides>
  <Notes>18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19</vt:i4>
      </vt:variant>
    </vt:vector>
  </HeadingPairs>
  <TitlesOfParts>
    <vt:vector size="27" baseType="lpstr">
      <vt:lpstr>Arial</vt:lpstr>
      <vt:lpstr>Avenir Next LT Pro</vt:lpstr>
      <vt:lpstr>Avenir Next LT Pro Light</vt:lpstr>
      <vt:lpstr>Calibri</vt:lpstr>
      <vt:lpstr>Calibri Light</vt:lpstr>
      <vt:lpstr>YADLjI9qxTA 0</vt:lpstr>
      <vt:lpstr>ColorBlockVTI</vt:lpstr>
      <vt:lpstr>Office</vt:lpstr>
      <vt:lpstr>JOBS  TO BE DONE</vt:lpstr>
      <vt:lpstr>WARM  UP CHALLENGE</vt:lpstr>
      <vt:lpstr>WARM  UP CHALLENGE</vt:lpstr>
      <vt:lpstr>WARM  UP CHALLENGE</vt:lpstr>
      <vt:lpstr>“Customers don’t simply buy products, they hire them to do a job.”</vt:lpstr>
      <vt:lpstr>WAS IST DAS  JTBD-MODELL?</vt:lpstr>
      <vt:lpstr>Das Problem im Innovationsprozess</vt:lpstr>
      <vt:lpstr>Kunden wollen keinen Bohrer, sondern ein Loch in der Wand.</vt:lpstr>
      <vt:lpstr>Das JTBD-Modell</vt:lpstr>
      <vt:lpstr>Produkte erfüllen…</vt:lpstr>
      <vt:lpstr>Jobdimensionen</vt:lpstr>
      <vt:lpstr>Jobs identifizieren</vt:lpstr>
      <vt:lpstr>Jobs identifizieren</vt:lpstr>
      <vt:lpstr>Jobs identifizieren</vt:lpstr>
      <vt:lpstr>Die Job Story</vt:lpstr>
      <vt:lpstr>Ziel:  Identifizierte Jobs analysieren und daraus Innovationen für das Produkt entwickeln </vt:lpstr>
      <vt:lpstr>PowerPoint-Präsentation</vt:lpstr>
      <vt:lpstr>Vielen Dank</vt:lpstr>
      <vt:lpstr>Quellen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JOBS  TO BE DONE</dc:title>
  <dc:creator>Carolin Müller</dc:creator>
  <cp:lastModifiedBy>Celine Joerns</cp:lastModifiedBy>
  <cp:revision>1</cp:revision>
  <dcterms:created xsi:type="dcterms:W3CDTF">2023-01-03T13:45:01Z</dcterms:created>
  <dcterms:modified xsi:type="dcterms:W3CDTF">2023-04-02T08:31:28Z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